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6" r:id="rId1"/>
  </p:sldMasterIdLst>
  <p:notesMasterIdLst>
    <p:notesMasterId r:id="rId6"/>
  </p:notesMasterIdLst>
  <p:sldIdLst>
    <p:sldId id="261" r:id="rId2"/>
    <p:sldId id="262" r:id="rId3"/>
    <p:sldId id="263" r:id="rId4"/>
    <p:sldId id="264" r:id="rId5"/>
  </p:sldIdLst>
  <p:sldSz cx="7775575" cy="10907713"/>
  <p:notesSz cx="6735763" cy="9866313"/>
  <p:defaultTextStyle>
    <a:defPPr>
      <a:defRPr lang="ja-JP"/>
    </a:defPPr>
    <a:lvl1pPr marL="0" algn="l" defTabSz="1019007" rtl="0" eaLnBrk="1" latinLnBrk="0" hangingPunct="1">
      <a:defRPr kumimoji="1" sz="2006" kern="1200">
        <a:solidFill>
          <a:schemeClr val="tx1"/>
        </a:solidFill>
        <a:latin typeface="+mn-lt"/>
        <a:ea typeface="+mn-ea"/>
        <a:cs typeface="+mn-cs"/>
      </a:defRPr>
    </a:lvl1pPr>
    <a:lvl2pPr marL="509504" algn="l" defTabSz="1019007" rtl="0" eaLnBrk="1" latinLnBrk="0" hangingPunct="1">
      <a:defRPr kumimoji="1" sz="2006" kern="1200">
        <a:solidFill>
          <a:schemeClr val="tx1"/>
        </a:solidFill>
        <a:latin typeface="+mn-lt"/>
        <a:ea typeface="+mn-ea"/>
        <a:cs typeface="+mn-cs"/>
      </a:defRPr>
    </a:lvl2pPr>
    <a:lvl3pPr marL="1019007" algn="l" defTabSz="1019007" rtl="0" eaLnBrk="1" latinLnBrk="0" hangingPunct="1">
      <a:defRPr kumimoji="1" sz="2006" kern="1200">
        <a:solidFill>
          <a:schemeClr val="tx1"/>
        </a:solidFill>
        <a:latin typeface="+mn-lt"/>
        <a:ea typeface="+mn-ea"/>
        <a:cs typeface="+mn-cs"/>
      </a:defRPr>
    </a:lvl3pPr>
    <a:lvl4pPr marL="1528511" algn="l" defTabSz="1019007" rtl="0" eaLnBrk="1" latinLnBrk="0" hangingPunct="1">
      <a:defRPr kumimoji="1" sz="2006" kern="1200">
        <a:solidFill>
          <a:schemeClr val="tx1"/>
        </a:solidFill>
        <a:latin typeface="+mn-lt"/>
        <a:ea typeface="+mn-ea"/>
        <a:cs typeface="+mn-cs"/>
      </a:defRPr>
    </a:lvl4pPr>
    <a:lvl5pPr marL="2038015" algn="l" defTabSz="1019007" rtl="0" eaLnBrk="1" latinLnBrk="0" hangingPunct="1">
      <a:defRPr kumimoji="1" sz="2006" kern="1200">
        <a:solidFill>
          <a:schemeClr val="tx1"/>
        </a:solidFill>
        <a:latin typeface="+mn-lt"/>
        <a:ea typeface="+mn-ea"/>
        <a:cs typeface="+mn-cs"/>
      </a:defRPr>
    </a:lvl5pPr>
    <a:lvl6pPr marL="2547518" algn="l" defTabSz="1019007" rtl="0" eaLnBrk="1" latinLnBrk="0" hangingPunct="1">
      <a:defRPr kumimoji="1" sz="2006" kern="1200">
        <a:solidFill>
          <a:schemeClr val="tx1"/>
        </a:solidFill>
        <a:latin typeface="+mn-lt"/>
        <a:ea typeface="+mn-ea"/>
        <a:cs typeface="+mn-cs"/>
      </a:defRPr>
    </a:lvl6pPr>
    <a:lvl7pPr marL="3057022" algn="l" defTabSz="1019007" rtl="0" eaLnBrk="1" latinLnBrk="0" hangingPunct="1">
      <a:defRPr kumimoji="1" sz="2006" kern="1200">
        <a:solidFill>
          <a:schemeClr val="tx1"/>
        </a:solidFill>
        <a:latin typeface="+mn-lt"/>
        <a:ea typeface="+mn-ea"/>
        <a:cs typeface="+mn-cs"/>
      </a:defRPr>
    </a:lvl7pPr>
    <a:lvl8pPr marL="3566526" algn="l" defTabSz="1019007" rtl="0" eaLnBrk="1" latinLnBrk="0" hangingPunct="1">
      <a:defRPr kumimoji="1" sz="2006" kern="1200">
        <a:solidFill>
          <a:schemeClr val="tx1"/>
        </a:solidFill>
        <a:latin typeface="+mn-lt"/>
        <a:ea typeface="+mn-ea"/>
        <a:cs typeface="+mn-cs"/>
      </a:defRPr>
    </a:lvl8pPr>
    <a:lvl9pPr marL="4076029" algn="l" defTabSz="1019007" rtl="0" eaLnBrk="1" latinLnBrk="0" hangingPunct="1">
      <a:defRPr kumimoji="1" sz="2006"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435">
          <p15:clr>
            <a:srgbClr val="A4A3A4"/>
          </p15:clr>
        </p15:guide>
        <p15:guide id="2" pos="24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8200"/>
    <a:srgbClr val="E50011"/>
    <a:srgbClr val="00A6E3"/>
    <a:srgbClr val="008A92"/>
    <a:srgbClr val="FFF9B0"/>
    <a:srgbClr val="E94708"/>
    <a:srgbClr val="906E30"/>
    <a:srgbClr val="82582D"/>
    <a:srgbClr val="A4723A"/>
    <a:srgbClr val="6647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38" autoAdjust="0"/>
    <p:restoredTop sz="94660"/>
  </p:normalViewPr>
  <p:slideViewPr>
    <p:cSldViewPr snapToGrid="0">
      <p:cViewPr>
        <p:scale>
          <a:sx n="77" d="100"/>
          <a:sy n="77" d="100"/>
        </p:scale>
        <p:origin x="-3414" y="-42"/>
      </p:cViewPr>
      <p:guideLst>
        <p:guide orient="horz" pos="3435"/>
        <p:guide pos="244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18830" cy="495029"/>
          </a:xfrm>
          <a:prstGeom prst="rect">
            <a:avLst/>
          </a:prstGeom>
        </p:spPr>
        <p:txBody>
          <a:bodyPr vert="horz" lIns="90782" tIns="45391" rIns="90782" bIns="45391" rtlCol="0"/>
          <a:lstStyle>
            <a:lvl1pPr algn="l">
              <a:defRPr sz="1100"/>
            </a:lvl1pPr>
          </a:lstStyle>
          <a:p>
            <a:endParaRPr kumimoji="1" lang="ja-JP" altLang="en-US"/>
          </a:p>
        </p:txBody>
      </p:sp>
      <p:sp>
        <p:nvSpPr>
          <p:cNvPr id="3" name="日付プレースホルダー 2"/>
          <p:cNvSpPr>
            <a:spLocks noGrp="1"/>
          </p:cNvSpPr>
          <p:nvPr>
            <p:ph type="dt" idx="1"/>
          </p:nvPr>
        </p:nvSpPr>
        <p:spPr>
          <a:xfrm>
            <a:off x="3815376" y="0"/>
            <a:ext cx="2918830" cy="495029"/>
          </a:xfrm>
          <a:prstGeom prst="rect">
            <a:avLst/>
          </a:prstGeom>
        </p:spPr>
        <p:txBody>
          <a:bodyPr vert="horz" lIns="90782" tIns="45391" rIns="90782" bIns="45391" rtlCol="0"/>
          <a:lstStyle>
            <a:lvl1pPr algn="r">
              <a:defRPr sz="1100"/>
            </a:lvl1pPr>
          </a:lstStyle>
          <a:p>
            <a:fld id="{70F99883-74AE-4A2C-81B7-5B86A08198C0}" type="datetimeFigureOut">
              <a:rPr kumimoji="1" lang="ja-JP" altLang="en-US" smtClean="0"/>
              <a:t>2019/4/25</a:t>
            </a:fld>
            <a:endParaRPr kumimoji="1" lang="ja-JP" altLang="en-US"/>
          </a:p>
        </p:txBody>
      </p:sp>
      <p:sp>
        <p:nvSpPr>
          <p:cNvPr id="4" name="スライド イメージ プレースホルダー 3"/>
          <p:cNvSpPr>
            <a:spLocks noGrp="1" noRot="1" noChangeAspect="1"/>
          </p:cNvSpPr>
          <p:nvPr>
            <p:ph type="sldImg" idx="2"/>
          </p:nvPr>
        </p:nvSpPr>
        <p:spPr>
          <a:xfrm>
            <a:off x="2181225" y="1231900"/>
            <a:ext cx="2373313" cy="3332163"/>
          </a:xfrm>
          <a:prstGeom prst="rect">
            <a:avLst/>
          </a:prstGeom>
          <a:noFill/>
          <a:ln w="12700">
            <a:solidFill>
              <a:prstClr val="black"/>
            </a:solidFill>
          </a:ln>
        </p:spPr>
        <p:txBody>
          <a:bodyPr vert="horz" lIns="90782" tIns="45391" rIns="90782" bIns="45391"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0"/>
          </a:xfrm>
          <a:prstGeom prst="rect">
            <a:avLst/>
          </a:prstGeom>
        </p:spPr>
        <p:txBody>
          <a:bodyPr vert="horz" lIns="90782" tIns="45391" rIns="90782" bIns="4539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371288"/>
            <a:ext cx="2918830" cy="495028"/>
          </a:xfrm>
          <a:prstGeom prst="rect">
            <a:avLst/>
          </a:prstGeom>
        </p:spPr>
        <p:txBody>
          <a:bodyPr vert="horz" lIns="90782" tIns="45391" rIns="90782" bIns="45391"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15376" y="9371288"/>
            <a:ext cx="2918830" cy="495028"/>
          </a:xfrm>
          <a:prstGeom prst="rect">
            <a:avLst/>
          </a:prstGeom>
        </p:spPr>
        <p:txBody>
          <a:bodyPr vert="horz" lIns="90782" tIns="45391" rIns="90782" bIns="45391" rtlCol="0" anchor="b"/>
          <a:lstStyle>
            <a:lvl1pPr algn="r">
              <a:defRPr sz="1100"/>
            </a:lvl1pPr>
          </a:lstStyle>
          <a:p>
            <a:fld id="{ACD93CC5-A9B8-46A1-B8C3-70AA73E05DA2}" type="slidenum">
              <a:rPr kumimoji="1" lang="ja-JP" altLang="en-US" smtClean="0"/>
              <a:t>‹#›</a:t>
            </a:fld>
            <a:endParaRPr kumimoji="1" lang="ja-JP" altLang="en-US"/>
          </a:p>
        </p:txBody>
      </p:sp>
    </p:spTree>
    <p:extLst>
      <p:ext uri="{BB962C8B-B14F-4D97-AF65-F5344CB8AC3E}">
        <p14:creationId xmlns:p14="http://schemas.microsoft.com/office/powerpoint/2010/main" val="3670022972"/>
      </p:ext>
    </p:extLst>
  </p:cSld>
  <p:clrMap bg1="lt1" tx1="dk1" bg2="lt2" tx2="dk2" accent1="accent1" accent2="accent2" accent3="accent3" accent4="accent4" accent5="accent5" accent6="accent6" hlink="hlink" folHlink="folHlink"/>
  <p:notesStyle>
    <a:lvl1pPr marL="0" algn="l" defTabSz="1019007" rtl="0" eaLnBrk="1" latinLnBrk="0" hangingPunct="1">
      <a:defRPr kumimoji="1" sz="1337" kern="1200">
        <a:solidFill>
          <a:schemeClr val="tx1"/>
        </a:solidFill>
        <a:latin typeface="+mn-lt"/>
        <a:ea typeface="+mn-ea"/>
        <a:cs typeface="+mn-cs"/>
      </a:defRPr>
    </a:lvl1pPr>
    <a:lvl2pPr marL="509504" algn="l" defTabSz="1019007" rtl="0" eaLnBrk="1" latinLnBrk="0" hangingPunct="1">
      <a:defRPr kumimoji="1" sz="1337" kern="1200">
        <a:solidFill>
          <a:schemeClr val="tx1"/>
        </a:solidFill>
        <a:latin typeface="+mn-lt"/>
        <a:ea typeface="+mn-ea"/>
        <a:cs typeface="+mn-cs"/>
      </a:defRPr>
    </a:lvl2pPr>
    <a:lvl3pPr marL="1019007" algn="l" defTabSz="1019007" rtl="0" eaLnBrk="1" latinLnBrk="0" hangingPunct="1">
      <a:defRPr kumimoji="1" sz="1337" kern="1200">
        <a:solidFill>
          <a:schemeClr val="tx1"/>
        </a:solidFill>
        <a:latin typeface="+mn-lt"/>
        <a:ea typeface="+mn-ea"/>
        <a:cs typeface="+mn-cs"/>
      </a:defRPr>
    </a:lvl3pPr>
    <a:lvl4pPr marL="1528511" algn="l" defTabSz="1019007" rtl="0" eaLnBrk="1" latinLnBrk="0" hangingPunct="1">
      <a:defRPr kumimoji="1" sz="1337" kern="1200">
        <a:solidFill>
          <a:schemeClr val="tx1"/>
        </a:solidFill>
        <a:latin typeface="+mn-lt"/>
        <a:ea typeface="+mn-ea"/>
        <a:cs typeface="+mn-cs"/>
      </a:defRPr>
    </a:lvl4pPr>
    <a:lvl5pPr marL="2038015" algn="l" defTabSz="1019007" rtl="0" eaLnBrk="1" latinLnBrk="0" hangingPunct="1">
      <a:defRPr kumimoji="1" sz="1337" kern="1200">
        <a:solidFill>
          <a:schemeClr val="tx1"/>
        </a:solidFill>
        <a:latin typeface="+mn-lt"/>
        <a:ea typeface="+mn-ea"/>
        <a:cs typeface="+mn-cs"/>
      </a:defRPr>
    </a:lvl5pPr>
    <a:lvl6pPr marL="2547518" algn="l" defTabSz="1019007" rtl="0" eaLnBrk="1" latinLnBrk="0" hangingPunct="1">
      <a:defRPr kumimoji="1" sz="1337" kern="1200">
        <a:solidFill>
          <a:schemeClr val="tx1"/>
        </a:solidFill>
        <a:latin typeface="+mn-lt"/>
        <a:ea typeface="+mn-ea"/>
        <a:cs typeface="+mn-cs"/>
      </a:defRPr>
    </a:lvl6pPr>
    <a:lvl7pPr marL="3057022" algn="l" defTabSz="1019007" rtl="0" eaLnBrk="1" latinLnBrk="0" hangingPunct="1">
      <a:defRPr kumimoji="1" sz="1337" kern="1200">
        <a:solidFill>
          <a:schemeClr val="tx1"/>
        </a:solidFill>
        <a:latin typeface="+mn-lt"/>
        <a:ea typeface="+mn-ea"/>
        <a:cs typeface="+mn-cs"/>
      </a:defRPr>
    </a:lvl7pPr>
    <a:lvl8pPr marL="3566526" algn="l" defTabSz="1019007" rtl="0" eaLnBrk="1" latinLnBrk="0" hangingPunct="1">
      <a:defRPr kumimoji="1" sz="1337" kern="1200">
        <a:solidFill>
          <a:schemeClr val="tx1"/>
        </a:solidFill>
        <a:latin typeface="+mn-lt"/>
        <a:ea typeface="+mn-ea"/>
        <a:cs typeface="+mn-cs"/>
      </a:defRPr>
    </a:lvl8pPr>
    <a:lvl9pPr marL="4076029" algn="l" defTabSz="1019007" rtl="0" eaLnBrk="1" latinLnBrk="0" hangingPunct="1">
      <a:defRPr kumimoji="1" sz="133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83168" y="1785129"/>
            <a:ext cx="6609239" cy="3797500"/>
          </a:xfrm>
          <a:prstGeom prst="rect">
            <a:avLst/>
          </a:prstGeom>
        </p:spPr>
        <p:txBody>
          <a:bodyPr anchor="b"/>
          <a:lstStyle>
            <a:lvl1pPr algn="ctr">
              <a:defRPr sz="5102"/>
            </a:lvl1pPr>
          </a:lstStyle>
          <a:p>
            <a:r>
              <a:rPr lang="ja-JP" altLang="en-US"/>
              <a:t>マスター タイトルの書式設定</a:t>
            </a:r>
            <a:endParaRPr lang="en-US" dirty="0"/>
          </a:p>
        </p:txBody>
      </p:sp>
      <p:sp>
        <p:nvSpPr>
          <p:cNvPr id="3" name="Subtitle 2"/>
          <p:cNvSpPr>
            <a:spLocks noGrp="1"/>
          </p:cNvSpPr>
          <p:nvPr>
            <p:ph type="subTitle" idx="1"/>
          </p:nvPr>
        </p:nvSpPr>
        <p:spPr>
          <a:xfrm>
            <a:off x="971947" y="5729075"/>
            <a:ext cx="5831681" cy="2633505"/>
          </a:xfrm>
          <a:prstGeom prst="rect">
            <a:avLst/>
          </a:prstGeom>
        </p:spPr>
        <p:txBody>
          <a:bodyPr/>
          <a:lstStyle>
            <a:lvl1pPr marL="0" indent="0" algn="ctr">
              <a:buNone/>
              <a:defRPr sz="2041"/>
            </a:lvl1pPr>
            <a:lvl2pPr marL="388757" indent="0" algn="ctr">
              <a:buNone/>
              <a:defRPr sz="1701"/>
            </a:lvl2pPr>
            <a:lvl3pPr marL="777514" indent="0" algn="ctr">
              <a:buNone/>
              <a:defRPr sz="1531"/>
            </a:lvl3pPr>
            <a:lvl4pPr marL="1166271" indent="0" algn="ctr">
              <a:buNone/>
              <a:defRPr sz="1360"/>
            </a:lvl4pPr>
            <a:lvl5pPr marL="1555029" indent="0" algn="ctr">
              <a:buNone/>
              <a:defRPr sz="1360"/>
            </a:lvl5pPr>
            <a:lvl6pPr marL="1943786" indent="0" algn="ctr">
              <a:buNone/>
              <a:defRPr sz="1360"/>
            </a:lvl6pPr>
            <a:lvl7pPr marL="2332543" indent="0" algn="ctr">
              <a:buNone/>
              <a:defRPr sz="1360"/>
            </a:lvl7pPr>
            <a:lvl8pPr marL="2721300" indent="0" algn="ctr">
              <a:buNone/>
              <a:defRPr sz="1360"/>
            </a:lvl8pPr>
            <a:lvl9pPr marL="3110057" indent="0" algn="ctr">
              <a:buNone/>
              <a:defRPr sz="136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694A3B7E-DD21-4048-88F3-59665D8E8CDB}" type="datetimeFigureOut">
              <a:rPr lang="en-US">
                <a:solidFill>
                  <a:prstClr val="black">
                    <a:tint val="75000"/>
                  </a:prstClr>
                </a:solidFill>
              </a:rPr>
              <a:pPr>
                <a:defRPr/>
              </a:pPr>
              <a:t>4/25/2019</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84903F17-9641-4B84-A974-7D55D06F189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10892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34988" y="2903538"/>
            <a:ext cx="6705600" cy="692150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57294DBB-917B-4186-A703-7409F7CF8E54}" type="datetimeFigureOut">
              <a:rPr lang="en-US">
                <a:solidFill>
                  <a:prstClr val="black">
                    <a:tint val="75000"/>
                  </a:prstClr>
                </a:solidFill>
              </a:rPr>
              <a:pPr>
                <a:defRPr/>
              </a:pPr>
              <a:t>4/25/2019</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552B72EE-4B45-425F-B500-026DA88CB77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23652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4396" y="580735"/>
            <a:ext cx="1676608" cy="9243783"/>
          </a:xfrm>
          <a:prstGeom prst="rect">
            <a:avLst/>
          </a:prstGeo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34571" y="580735"/>
            <a:ext cx="4932630" cy="924378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C64D20DD-EE55-4DDE-BB8B-8D151B9371C9}" type="datetimeFigureOut">
              <a:rPr lang="en-US">
                <a:solidFill>
                  <a:prstClr val="black">
                    <a:tint val="75000"/>
                  </a:prstClr>
                </a:solidFill>
              </a:rPr>
              <a:pPr>
                <a:defRPr/>
              </a:pPr>
              <a:t>4/25/2019</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EF60586A-009D-4946-86B1-6BEB0D580BF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5280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287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534988" y="2903538"/>
            <a:ext cx="6705600" cy="6921500"/>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6AE7DE13-46BE-4B37-9FBB-8FA2A87D7224}" type="datetimeFigureOut">
              <a:rPr lang="en-US">
                <a:solidFill>
                  <a:prstClr val="black">
                    <a:tint val="75000"/>
                  </a:prstClr>
                </a:solidFill>
              </a:rPr>
              <a:pPr>
                <a:defRPr/>
              </a:pPr>
              <a:t>4/25/2019</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9A7FC707-0A99-4B85-9C38-B64E72987C1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55207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30522" y="2719357"/>
            <a:ext cx="6706433" cy="4537305"/>
          </a:xfrm>
          <a:prstGeom prst="rect">
            <a:avLst/>
          </a:prstGeom>
        </p:spPr>
        <p:txBody>
          <a:bodyPr anchor="b"/>
          <a:lstStyle>
            <a:lvl1pPr>
              <a:defRPr sz="5102"/>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30522" y="7299586"/>
            <a:ext cx="6706433" cy="2386061"/>
          </a:xfrm>
          <a:prstGeom prst="rect">
            <a:avLst/>
          </a:prstGeom>
        </p:spPr>
        <p:txBody>
          <a:bodyPr/>
          <a:lstStyle>
            <a:lvl1pPr marL="0" indent="0">
              <a:buNone/>
              <a:defRPr sz="2041">
                <a:solidFill>
                  <a:schemeClr val="tx1"/>
                </a:solidFill>
              </a:defRPr>
            </a:lvl1pPr>
            <a:lvl2pPr marL="388757" indent="0">
              <a:buNone/>
              <a:defRPr sz="1701">
                <a:solidFill>
                  <a:schemeClr val="tx1">
                    <a:tint val="75000"/>
                  </a:schemeClr>
                </a:solidFill>
              </a:defRPr>
            </a:lvl2pPr>
            <a:lvl3pPr marL="777514" indent="0">
              <a:buNone/>
              <a:defRPr sz="1531">
                <a:solidFill>
                  <a:schemeClr val="tx1">
                    <a:tint val="75000"/>
                  </a:schemeClr>
                </a:solidFill>
              </a:defRPr>
            </a:lvl3pPr>
            <a:lvl4pPr marL="1166271" indent="0">
              <a:buNone/>
              <a:defRPr sz="1360">
                <a:solidFill>
                  <a:schemeClr val="tx1">
                    <a:tint val="75000"/>
                  </a:schemeClr>
                </a:solidFill>
              </a:defRPr>
            </a:lvl4pPr>
            <a:lvl5pPr marL="1555029" indent="0">
              <a:buNone/>
              <a:defRPr sz="1360">
                <a:solidFill>
                  <a:schemeClr val="tx1">
                    <a:tint val="75000"/>
                  </a:schemeClr>
                </a:solidFill>
              </a:defRPr>
            </a:lvl5pPr>
            <a:lvl6pPr marL="1943786" indent="0">
              <a:buNone/>
              <a:defRPr sz="1360">
                <a:solidFill>
                  <a:schemeClr val="tx1">
                    <a:tint val="75000"/>
                  </a:schemeClr>
                </a:solidFill>
              </a:defRPr>
            </a:lvl6pPr>
            <a:lvl7pPr marL="2332543" indent="0">
              <a:buNone/>
              <a:defRPr sz="1360">
                <a:solidFill>
                  <a:schemeClr val="tx1">
                    <a:tint val="75000"/>
                  </a:schemeClr>
                </a:solidFill>
              </a:defRPr>
            </a:lvl7pPr>
            <a:lvl8pPr marL="2721300" indent="0">
              <a:buNone/>
              <a:defRPr sz="1360">
                <a:solidFill>
                  <a:schemeClr val="tx1">
                    <a:tint val="75000"/>
                  </a:schemeClr>
                </a:solidFill>
              </a:defRPr>
            </a:lvl8pPr>
            <a:lvl9pPr marL="3110057" indent="0">
              <a:buNone/>
              <a:defRPr sz="136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8184D596-71CB-401C-BE2A-FF96587D8E95}" type="datetimeFigureOut">
              <a:rPr lang="en-US">
                <a:solidFill>
                  <a:prstClr val="black">
                    <a:tint val="75000"/>
                  </a:prstClr>
                </a:solidFill>
              </a:rPr>
              <a:pPr>
                <a:defRPr/>
              </a:pPr>
              <a:t>4/25/2019</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3D9CCBC2-8C21-4C9A-A2A0-C4F7CFD13B6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92403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34571" y="2903673"/>
            <a:ext cx="3304619" cy="6920844"/>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936385" y="2903673"/>
            <a:ext cx="3304619" cy="6920844"/>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B73FDC24-657B-46BD-9F76-F6EB56EE60B7}" type="datetimeFigureOut">
              <a:rPr lang="en-US">
                <a:solidFill>
                  <a:prstClr val="black">
                    <a:tint val="75000"/>
                  </a:prstClr>
                </a:solidFill>
              </a:rPr>
              <a:pPr>
                <a:defRPr/>
              </a:pPr>
              <a:t>4/25/2019</a:t>
            </a:fld>
            <a:endParaRPr lang="en-US" dirty="0">
              <a:solidFill>
                <a:prstClr val="black">
                  <a:tint val="75000"/>
                </a:prstClr>
              </a:solidFill>
            </a:endParaRPr>
          </a:p>
        </p:txBody>
      </p:sp>
      <p:sp>
        <p:nvSpPr>
          <p:cNvPr id="6"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0B8B99DA-1B7B-4D03-B44C-EA0B6BFD2A8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63169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35584" y="580737"/>
            <a:ext cx="6706433" cy="2108320"/>
          </a:xfrm>
          <a:prstGeom prst="rect">
            <a:avLst/>
          </a:prstGeo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35584" y="2673905"/>
            <a:ext cx="3289432" cy="1310440"/>
          </a:xfrm>
          <a:prstGeom prst="rect">
            <a:avLst/>
          </a:prstGeo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4" name="Content Placeholder 3"/>
          <p:cNvSpPr>
            <a:spLocks noGrp="1"/>
          </p:cNvSpPr>
          <p:nvPr>
            <p:ph sz="half" idx="2"/>
          </p:nvPr>
        </p:nvSpPr>
        <p:spPr>
          <a:xfrm>
            <a:off x="535584" y="3984345"/>
            <a:ext cx="3289432" cy="5860372"/>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936385" y="2673905"/>
            <a:ext cx="3305632" cy="1310440"/>
          </a:xfrm>
          <a:prstGeom prst="rect">
            <a:avLst/>
          </a:prstGeo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6" name="Content Placeholder 5"/>
          <p:cNvSpPr>
            <a:spLocks noGrp="1"/>
          </p:cNvSpPr>
          <p:nvPr>
            <p:ph sz="quarter" idx="4"/>
          </p:nvPr>
        </p:nvSpPr>
        <p:spPr>
          <a:xfrm>
            <a:off x="3936385" y="3984345"/>
            <a:ext cx="3305632" cy="5860372"/>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23244564-11C5-49CA-A6C6-0EFA5B9EEF59}" type="datetimeFigureOut">
              <a:rPr lang="en-US">
                <a:solidFill>
                  <a:prstClr val="black">
                    <a:tint val="75000"/>
                  </a:prstClr>
                </a:solidFill>
              </a:rPr>
              <a:pPr>
                <a:defRPr/>
              </a:pPr>
              <a:t>4/25/2019</a:t>
            </a:fld>
            <a:endParaRPr lang="en-US" dirty="0">
              <a:solidFill>
                <a:prstClr val="black">
                  <a:tint val="75000"/>
                </a:prstClr>
              </a:solidFill>
            </a:endParaRPr>
          </a:p>
        </p:txBody>
      </p:sp>
      <p:sp>
        <p:nvSpPr>
          <p:cNvPr id="8"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A10FB411-F8C4-4E71-AA2F-EFB8BA58573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9328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a:t>マスター タイトルの書式設定</a:t>
            </a:r>
            <a:endParaRPr lang="en-US" dirty="0"/>
          </a:p>
        </p:txBody>
      </p:sp>
      <p:sp>
        <p:nvSpPr>
          <p:cNvPr id="3"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1E3C5F0A-E814-4F5B-8509-4826EF6EAFAD}" type="datetimeFigureOut">
              <a:rPr lang="en-US">
                <a:solidFill>
                  <a:prstClr val="black">
                    <a:tint val="75000"/>
                  </a:prstClr>
                </a:solidFill>
              </a:rPr>
              <a:pPr>
                <a:defRPr/>
              </a:pPr>
              <a:t>4/25/2019</a:t>
            </a:fld>
            <a:endParaRPr lang="en-US" dirty="0">
              <a:solidFill>
                <a:prstClr val="black">
                  <a:tint val="75000"/>
                </a:prstClr>
              </a:solidFill>
            </a:endParaRPr>
          </a:p>
        </p:txBody>
      </p:sp>
      <p:sp>
        <p:nvSpPr>
          <p:cNvPr id="4"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F8C3135D-753B-4641-9B40-F5C756AB03B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75906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6449F838-D727-4C3D-981F-C91357BA9725}" type="datetimeFigureOut">
              <a:rPr lang="en-US">
                <a:solidFill>
                  <a:prstClr val="black">
                    <a:tint val="75000"/>
                  </a:prstClr>
                </a:solidFill>
              </a:rPr>
              <a:pPr>
                <a:defRPr/>
              </a:pPr>
              <a:t>4/25/2019</a:t>
            </a:fld>
            <a:endParaRPr lang="en-US" dirty="0">
              <a:solidFill>
                <a:prstClr val="black">
                  <a:tint val="75000"/>
                </a:prstClr>
              </a:solidFill>
            </a:endParaRPr>
          </a:p>
        </p:txBody>
      </p:sp>
      <p:sp>
        <p:nvSpPr>
          <p:cNvPr id="3"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2E37CFDE-7B0F-4037-894D-A6CABA6358C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66309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a:prstGeom prst="rect">
            <a:avLst/>
          </a:prstGeom>
        </p:spPr>
        <p:txBody>
          <a:bodyPr anchor="b"/>
          <a:lstStyle>
            <a:lvl1pPr>
              <a:defRPr sz="2721"/>
            </a:lvl1pPr>
          </a:lstStyle>
          <a:p>
            <a:r>
              <a:rPr lang="ja-JP" altLang="en-US"/>
              <a:t>マスター タイトルの書式設定</a:t>
            </a:r>
            <a:endParaRPr lang="en-US" dirty="0"/>
          </a:p>
        </p:txBody>
      </p:sp>
      <p:sp>
        <p:nvSpPr>
          <p:cNvPr id="3" name="Content Placeholder 2"/>
          <p:cNvSpPr>
            <a:spLocks noGrp="1"/>
          </p:cNvSpPr>
          <p:nvPr>
            <p:ph idx="1"/>
          </p:nvPr>
        </p:nvSpPr>
        <p:spPr>
          <a:xfrm>
            <a:off x="3305632" y="1570511"/>
            <a:ext cx="3936385" cy="7751546"/>
          </a:xfrm>
          <a:prstGeom prst="rect">
            <a:avLst/>
          </a:prstGeom>
        </p:spPr>
        <p:txBody>
          <a:bodyPr/>
          <a:lstStyle>
            <a:lvl1pPr>
              <a:defRPr sz="2721"/>
            </a:lvl1pPr>
            <a:lvl2pPr>
              <a:defRPr sz="2381"/>
            </a:lvl2pPr>
            <a:lvl3pPr>
              <a:defRPr sz="2041"/>
            </a:lvl3pPr>
            <a:lvl4pPr>
              <a:defRPr sz="1701"/>
            </a:lvl4pPr>
            <a:lvl5pPr>
              <a:defRPr sz="1701"/>
            </a:lvl5pPr>
            <a:lvl6pPr>
              <a:defRPr sz="1701"/>
            </a:lvl6pPr>
            <a:lvl7pPr>
              <a:defRPr sz="1701"/>
            </a:lvl7pPr>
            <a:lvl8pPr>
              <a:defRPr sz="1701"/>
            </a:lvl8pPr>
            <a:lvl9pPr>
              <a:defRPr sz="170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35584" y="3272314"/>
            <a:ext cx="2507825" cy="6062366"/>
          </a:xfrm>
          <a:prstGeom prst="rect">
            <a:avLst/>
          </a:prstGeo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a:t>マスター テキストの書式設定</a:t>
            </a:r>
          </a:p>
        </p:txBody>
      </p:sp>
      <p:sp>
        <p:nvSpPr>
          <p:cNvPr id="5"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61578700-CC02-43A7-8D67-617F0C9B34C3}" type="datetimeFigureOut">
              <a:rPr lang="en-US">
                <a:solidFill>
                  <a:prstClr val="black">
                    <a:tint val="75000"/>
                  </a:prstClr>
                </a:solidFill>
              </a:rPr>
              <a:pPr>
                <a:defRPr/>
              </a:pPr>
              <a:t>4/25/2019</a:t>
            </a:fld>
            <a:endParaRPr lang="en-US" dirty="0">
              <a:solidFill>
                <a:prstClr val="black">
                  <a:tint val="75000"/>
                </a:prstClr>
              </a:solidFill>
            </a:endParaRPr>
          </a:p>
        </p:txBody>
      </p:sp>
      <p:sp>
        <p:nvSpPr>
          <p:cNvPr id="6"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717CBD56-090A-4AA6-BB18-0A87B6BE424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71046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a:prstGeom prst="rect">
            <a:avLst/>
          </a:prstGeom>
        </p:spPr>
        <p:txBody>
          <a:bodyPr anchor="b"/>
          <a:lstStyle>
            <a:lvl1pPr>
              <a:defRPr sz="2721"/>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305632" y="1570511"/>
            <a:ext cx="3936385" cy="7751546"/>
          </a:xfrm>
          <a:prstGeom prst="rect">
            <a:avLst/>
          </a:prstGeom>
        </p:spPr>
        <p:txBody>
          <a:bodyPr anchor="t"/>
          <a:lstStyle>
            <a:lvl1pPr marL="0" indent="0">
              <a:buNone/>
              <a:defRPr sz="2721"/>
            </a:lvl1pPr>
            <a:lvl2pPr marL="388757" indent="0">
              <a:buNone/>
              <a:defRPr sz="2381"/>
            </a:lvl2pPr>
            <a:lvl3pPr marL="777514" indent="0">
              <a:buNone/>
              <a:defRPr sz="2041"/>
            </a:lvl3pPr>
            <a:lvl4pPr marL="1166271" indent="0">
              <a:buNone/>
              <a:defRPr sz="1701"/>
            </a:lvl4pPr>
            <a:lvl5pPr marL="1555029" indent="0">
              <a:buNone/>
              <a:defRPr sz="1701"/>
            </a:lvl5pPr>
            <a:lvl6pPr marL="1943786" indent="0">
              <a:buNone/>
              <a:defRPr sz="1701"/>
            </a:lvl6pPr>
            <a:lvl7pPr marL="2332543" indent="0">
              <a:buNone/>
              <a:defRPr sz="1701"/>
            </a:lvl7pPr>
            <a:lvl8pPr marL="2721300" indent="0">
              <a:buNone/>
              <a:defRPr sz="1701"/>
            </a:lvl8pPr>
            <a:lvl9pPr marL="3110057" indent="0">
              <a:buNone/>
              <a:defRPr sz="1701"/>
            </a:lvl9pPr>
          </a:lstStyle>
          <a:p>
            <a:pPr lvl="0"/>
            <a:r>
              <a:rPr lang="ja-JP" altLang="en-US" noProof="0"/>
              <a:t>図を追加</a:t>
            </a:r>
            <a:endParaRPr lang="en-US" noProof="0" dirty="0"/>
          </a:p>
        </p:txBody>
      </p:sp>
      <p:sp>
        <p:nvSpPr>
          <p:cNvPr id="4" name="Text Placeholder 3"/>
          <p:cNvSpPr>
            <a:spLocks noGrp="1"/>
          </p:cNvSpPr>
          <p:nvPr>
            <p:ph type="body" sz="half" idx="2"/>
          </p:nvPr>
        </p:nvSpPr>
        <p:spPr>
          <a:xfrm>
            <a:off x="535584" y="3272314"/>
            <a:ext cx="2507825" cy="6062366"/>
          </a:xfrm>
          <a:prstGeom prst="rect">
            <a:avLst/>
          </a:prstGeo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a:t>マスター テキストの書式設定</a:t>
            </a:r>
          </a:p>
        </p:txBody>
      </p:sp>
      <p:sp>
        <p:nvSpPr>
          <p:cNvPr id="5"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D7CF08AA-2110-42CD-8773-E3A4EF59A3C2}" type="datetimeFigureOut">
              <a:rPr lang="en-US">
                <a:solidFill>
                  <a:prstClr val="black">
                    <a:tint val="75000"/>
                  </a:prstClr>
                </a:solidFill>
              </a:rPr>
              <a:pPr>
                <a:defRPr/>
              </a:pPr>
              <a:t>4/25/2019</a:t>
            </a:fld>
            <a:endParaRPr lang="en-US" dirty="0">
              <a:solidFill>
                <a:prstClr val="black">
                  <a:tint val="75000"/>
                </a:prstClr>
              </a:solidFill>
            </a:endParaRPr>
          </a:p>
        </p:txBody>
      </p:sp>
      <p:sp>
        <p:nvSpPr>
          <p:cNvPr id="6"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5D69A334-02AD-4810-8742-6DB93C5EA25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14634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74653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776288" rtl="0" fontAlgn="base">
        <a:lnSpc>
          <a:spcPct val="90000"/>
        </a:lnSpc>
        <a:spcBef>
          <a:spcPct val="0"/>
        </a:spcBef>
        <a:spcAft>
          <a:spcPct val="0"/>
        </a:spcAft>
        <a:defRPr kumimoji="1" sz="3700" kern="1200">
          <a:solidFill>
            <a:schemeClr val="tx1"/>
          </a:solidFill>
          <a:latin typeface="+mj-lt"/>
          <a:ea typeface="+mj-ea"/>
          <a:cs typeface="+mj-cs"/>
        </a:defRPr>
      </a:lvl1pPr>
      <a:lvl2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2pPr>
      <a:lvl3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3pPr>
      <a:lvl4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4pPr>
      <a:lvl5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5pPr>
      <a:lvl6pPr marL="4572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6pPr>
      <a:lvl7pPr marL="9144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7pPr>
      <a:lvl8pPr marL="13716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8pPr>
      <a:lvl9pPr marL="18288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9pPr>
    </p:titleStyle>
    <p:bodyStyle>
      <a:lvl1pPr marL="193675" indent="-193675" algn="l" defTabSz="776288" rtl="0" fontAlgn="base">
        <a:lnSpc>
          <a:spcPct val="90000"/>
        </a:lnSpc>
        <a:spcBef>
          <a:spcPts val="850"/>
        </a:spcBef>
        <a:spcAft>
          <a:spcPct val="0"/>
        </a:spcAft>
        <a:buFont typeface="Arial" pitchFamily="34" charset="0"/>
        <a:buChar char="•"/>
        <a:defRPr kumimoji="1" sz="2300" kern="1200">
          <a:solidFill>
            <a:schemeClr val="tx1"/>
          </a:solidFill>
          <a:latin typeface="+mn-lt"/>
          <a:ea typeface="+mn-ea"/>
          <a:cs typeface="+mn-cs"/>
        </a:defRPr>
      </a:lvl1pPr>
      <a:lvl2pPr marL="582613" indent="-193675" algn="l" defTabSz="776288" rtl="0" fontAlgn="base">
        <a:lnSpc>
          <a:spcPct val="90000"/>
        </a:lnSpc>
        <a:spcBef>
          <a:spcPts val="425"/>
        </a:spcBef>
        <a:spcAft>
          <a:spcPct val="0"/>
        </a:spcAft>
        <a:buFont typeface="Arial" pitchFamily="34" charset="0"/>
        <a:buChar char="•"/>
        <a:defRPr kumimoji="1" sz="2000" kern="1200">
          <a:solidFill>
            <a:schemeClr val="tx1"/>
          </a:solidFill>
          <a:latin typeface="+mn-lt"/>
          <a:ea typeface="+mn-ea"/>
          <a:cs typeface="+mn-cs"/>
        </a:defRPr>
      </a:lvl2pPr>
      <a:lvl3pPr marL="971550" indent="-193675" algn="l" defTabSz="776288" rtl="0" fontAlgn="base">
        <a:lnSpc>
          <a:spcPct val="90000"/>
        </a:lnSpc>
        <a:spcBef>
          <a:spcPts val="425"/>
        </a:spcBef>
        <a:spcAft>
          <a:spcPct val="0"/>
        </a:spcAft>
        <a:buFont typeface="Arial" pitchFamily="34" charset="0"/>
        <a:buChar char="•"/>
        <a:defRPr kumimoji="1" sz="1700" kern="1200">
          <a:solidFill>
            <a:schemeClr val="tx1"/>
          </a:solidFill>
          <a:latin typeface="+mn-lt"/>
          <a:ea typeface="+mn-ea"/>
          <a:cs typeface="+mn-cs"/>
        </a:defRPr>
      </a:lvl3pPr>
      <a:lvl4pPr marL="1360488" indent="-193675" algn="l" defTabSz="776288" rtl="0" fontAlgn="base">
        <a:lnSpc>
          <a:spcPct val="90000"/>
        </a:lnSpc>
        <a:spcBef>
          <a:spcPts val="425"/>
        </a:spcBef>
        <a:spcAft>
          <a:spcPct val="0"/>
        </a:spcAft>
        <a:buFont typeface="Arial" pitchFamily="34" charset="0"/>
        <a:buChar char="•"/>
        <a:defRPr kumimoji="1" sz="1500" kern="1200">
          <a:solidFill>
            <a:schemeClr val="tx1"/>
          </a:solidFill>
          <a:latin typeface="+mn-lt"/>
          <a:ea typeface="+mn-ea"/>
          <a:cs typeface="+mn-cs"/>
        </a:defRPr>
      </a:lvl4pPr>
      <a:lvl5pPr marL="1747838" indent="-193675" algn="l" defTabSz="776288" rtl="0" fontAlgn="base">
        <a:lnSpc>
          <a:spcPct val="90000"/>
        </a:lnSpc>
        <a:spcBef>
          <a:spcPts val="425"/>
        </a:spcBef>
        <a:spcAft>
          <a:spcPct val="0"/>
        </a:spcAft>
        <a:buFont typeface="Arial" pitchFamily="34" charset="0"/>
        <a:buChar char="•"/>
        <a:defRPr kumimoji="1" sz="1500"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9pPr>
    </p:bodyStyle>
    <p:otherStyle>
      <a:defPPr>
        <a:defRPr lang="en-US"/>
      </a:defPPr>
      <a:lvl1pPr marL="0" algn="l" defTabSz="777514" rtl="0" eaLnBrk="1" latinLnBrk="0" hangingPunct="1">
        <a:defRPr kumimoji="1" sz="1531" kern="1200">
          <a:solidFill>
            <a:schemeClr val="tx1"/>
          </a:solidFill>
          <a:latin typeface="+mn-lt"/>
          <a:ea typeface="+mn-ea"/>
          <a:cs typeface="+mn-cs"/>
        </a:defRPr>
      </a:lvl1pPr>
      <a:lvl2pPr marL="388757" algn="l" defTabSz="777514" rtl="0" eaLnBrk="1" latinLnBrk="0" hangingPunct="1">
        <a:defRPr kumimoji="1" sz="1531" kern="1200">
          <a:solidFill>
            <a:schemeClr val="tx1"/>
          </a:solidFill>
          <a:latin typeface="+mn-lt"/>
          <a:ea typeface="+mn-ea"/>
          <a:cs typeface="+mn-cs"/>
        </a:defRPr>
      </a:lvl2pPr>
      <a:lvl3pPr marL="777514" algn="l" defTabSz="777514" rtl="0" eaLnBrk="1" latinLnBrk="0" hangingPunct="1">
        <a:defRPr kumimoji="1" sz="1531" kern="1200">
          <a:solidFill>
            <a:schemeClr val="tx1"/>
          </a:solidFill>
          <a:latin typeface="+mn-lt"/>
          <a:ea typeface="+mn-ea"/>
          <a:cs typeface="+mn-cs"/>
        </a:defRPr>
      </a:lvl3pPr>
      <a:lvl4pPr marL="1166271" algn="l" defTabSz="777514" rtl="0" eaLnBrk="1" latinLnBrk="0" hangingPunct="1">
        <a:defRPr kumimoji="1" sz="1531" kern="1200">
          <a:solidFill>
            <a:schemeClr val="tx1"/>
          </a:solidFill>
          <a:latin typeface="+mn-lt"/>
          <a:ea typeface="+mn-ea"/>
          <a:cs typeface="+mn-cs"/>
        </a:defRPr>
      </a:lvl4pPr>
      <a:lvl5pPr marL="1555029" algn="l" defTabSz="777514" rtl="0" eaLnBrk="1" latinLnBrk="0" hangingPunct="1">
        <a:defRPr kumimoji="1" sz="1531" kern="1200">
          <a:solidFill>
            <a:schemeClr val="tx1"/>
          </a:solidFill>
          <a:latin typeface="+mn-lt"/>
          <a:ea typeface="+mn-ea"/>
          <a:cs typeface="+mn-cs"/>
        </a:defRPr>
      </a:lvl5pPr>
      <a:lvl6pPr marL="1943786" algn="l" defTabSz="777514" rtl="0" eaLnBrk="1" latinLnBrk="0" hangingPunct="1">
        <a:defRPr kumimoji="1" sz="1531" kern="1200">
          <a:solidFill>
            <a:schemeClr val="tx1"/>
          </a:solidFill>
          <a:latin typeface="+mn-lt"/>
          <a:ea typeface="+mn-ea"/>
          <a:cs typeface="+mn-cs"/>
        </a:defRPr>
      </a:lvl6pPr>
      <a:lvl7pPr marL="2332543" algn="l" defTabSz="777514" rtl="0" eaLnBrk="1" latinLnBrk="0" hangingPunct="1">
        <a:defRPr kumimoji="1" sz="1531" kern="1200">
          <a:solidFill>
            <a:schemeClr val="tx1"/>
          </a:solidFill>
          <a:latin typeface="+mn-lt"/>
          <a:ea typeface="+mn-ea"/>
          <a:cs typeface="+mn-cs"/>
        </a:defRPr>
      </a:lvl7pPr>
      <a:lvl8pPr marL="2721300" algn="l" defTabSz="777514" rtl="0" eaLnBrk="1" latinLnBrk="0" hangingPunct="1">
        <a:defRPr kumimoji="1" sz="1531" kern="1200">
          <a:solidFill>
            <a:schemeClr val="tx1"/>
          </a:solidFill>
          <a:latin typeface="+mn-lt"/>
          <a:ea typeface="+mn-ea"/>
          <a:cs typeface="+mn-cs"/>
        </a:defRPr>
      </a:lvl8pPr>
      <a:lvl9pPr marL="3110057" algn="l" defTabSz="777514" rtl="0" eaLnBrk="1" latinLnBrk="0" hangingPunct="1">
        <a:defRPr kumimoji="1"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4987557" y="624049"/>
            <a:ext cx="892552" cy="2561727"/>
          </a:xfrm>
          <a:prstGeom prst="rect">
            <a:avLst/>
          </a:prstGeom>
          <a:noFill/>
        </p:spPr>
        <p:txBody>
          <a:bodyPr vert="eaVert" wrap="square" rtlCol="0">
            <a:spAutoFit/>
          </a:bodyPr>
          <a:lstStyle/>
          <a:p>
            <a:pPr>
              <a:spcBef>
                <a:spcPts val="600"/>
              </a:spcBef>
            </a:pPr>
            <a:r>
              <a:rPr lang="en-US" altLang="ja-JP" sz="1200" dirty="0">
                <a:solidFill>
                  <a:schemeClr val="bg1"/>
                </a:solidFill>
                <a:latin typeface="MS PGothic" pitchFamily="34" charset="-128"/>
                <a:ea typeface="MS PGothic" pitchFamily="34" charset="-128"/>
              </a:rPr>
              <a:t>40</a:t>
            </a:r>
            <a:r>
              <a:rPr lang="ja-JP" altLang="en-US" sz="1200" dirty="0">
                <a:solidFill>
                  <a:schemeClr val="bg1"/>
                </a:solidFill>
                <a:latin typeface="MS PGothic" pitchFamily="34" charset="-128"/>
                <a:ea typeface="MS PGothic" pitchFamily="34" charset="-128"/>
              </a:rPr>
              <a:t>歳以上の方は</a:t>
            </a:r>
          </a:p>
          <a:p>
            <a:pPr>
              <a:spcBef>
                <a:spcPts val="600"/>
              </a:spcBef>
            </a:pPr>
            <a:r>
              <a:rPr lang="ja-JP" altLang="en-US" sz="1200" dirty="0">
                <a:solidFill>
                  <a:schemeClr val="bg1"/>
                </a:solidFill>
                <a:latin typeface="MS PGothic" pitchFamily="34" charset="-128"/>
                <a:ea typeface="MS PGothic" pitchFamily="34" charset="-128"/>
              </a:rPr>
              <a:t>毎年の受診を</a:t>
            </a:r>
          </a:p>
          <a:p>
            <a:pPr>
              <a:spcBef>
                <a:spcPts val="600"/>
              </a:spcBef>
            </a:pPr>
            <a:r>
              <a:rPr lang="ja-JP" altLang="en-US" sz="1200" dirty="0">
                <a:solidFill>
                  <a:schemeClr val="bg1"/>
                </a:solidFill>
                <a:latin typeface="MS PGothic" pitchFamily="34" charset="-128"/>
                <a:ea typeface="MS PGothic" pitchFamily="34" charset="-128"/>
              </a:rPr>
              <a:t>おすすめします</a:t>
            </a:r>
            <a:endParaRPr lang="zh-CN" altLang="en-US" sz="1200" dirty="0">
              <a:solidFill>
                <a:schemeClr val="bg1"/>
              </a:solidFill>
              <a:latin typeface="MS PGothic" pitchFamily="34" charset="-128"/>
              <a:ea typeface="MS PGothic" pitchFamily="34" charset="-128"/>
            </a:endParaRPr>
          </a:p>
        </p:txBody>
      </p:sp>
      <p:sp>
        <p:nvSpPr>
          <p:cNvPr id="5" name="Rectangle 4">
            <a:extLst>
              <a:ext uri="{FF2B5EF4-FFF2-40B4-BE49-F238E27FC236}">
                <a16:creationId xmlns="" xmlns:a16="http://schemas.microsoft.com/office/drawing/2014/main" id="{E70FB818-9235-47FA-BB11-499CA517A2BD}"/>
              </a:ext>
            </a:extLst>
          </p:cNvPr>
          <p:cNvSpPr>
            <a:spLocks noChangeArrowheads="1"/>
          </p:cNvSpPr>
          <p:nvPr/>
        </p:nvSpPr>
        <p:spPr bwMode="auto">
          <a:xfrm>
            <a:off x="8574843" y="2315769"/>
            <a:ext cx="7775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pSp>
        <p:nvGrpSpPr>
          <p:cNvPr id="3" name="グループ化 2">
            <a:extLst>
              <a:ext uri="{FF2B5EF4-FFF2-40B4-BE49-F238E27FC236}">
                <a16:creationId xmlns="" xmlns:a16="http://schemas.microsoft.com/office/drawing/2014/main" id="{2E361458-6206-4B63-87BE-BD8AB7295372}"/>
              </a:ext>
            </a:extLst>
          </p:cNvPr>
          <p:cNvGrpSpPr/>
          <p:nvPr/>
        </p:nvGrpSpPr>
        <p:grpSpPr>
          <a:xfrm>
            <a:off x="48147" y="4701121"/>
            <a:ext cx="7680596" cy="5670570"/>
            <a:chOff x="-36400" y="4701121"/>
            <a:chExt cx="7765143" cy="5670570"/>
          </a:xfrm>
        </p:grpSpPr>
        <p:sp>
          <p:nvSpPr>
            <p:cNvPr id="9" name="フローチャート: 端子 8">
              <a:extLst>
                <a:ext uri="{FF2B5EF4-FFF2-40B4-BE49-F238E27FC236}">
                  <a16:creationId xmlns="" xmlns:a16="http://schemas.microsoft.com/office/drawing/2014/main" id="{1845E88E-53DB-42FA-89F7-FB665E892465}"/>
                </a:ext>
              </a:extLst>
            </p:cNvPr>
            <p:cNvSpPr/>
            <p:nvPr/>
          </p:nvSpPr>
          <p:spPr>
            <a:xfrm>
              <a:off x="-36400" y="4701121"/>
              <a:ext cx="7765143" cy="5670570"/>
            </a:xfrm>
            <a:prstGeom prst="flowChartTerminator">
              <a:avLst/>
            </a:prstGeom>
            <a:solidFill>
              <a:srgbClr val="E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Rectangle 5">
              <a:extLst>
                <a:ext uri="{FF2B5EF4-FFF2-40B4-BE49-F238E27FC236}">
                  <a16:creationId xmlns="" xmlns:a16="http://schemas.microsoft.com/office/drawing/2014/main" id="{A070E7FA-97F2-4927-9AB2-AF22138DD45B}"/>
                </a:ext>
              </a:extLst>
            </p:cNvPr>
            <p:cNvSpPr>
              <a:spLocks noChangeArrowheads="1"/>
            </p:cNvSpPr>
            <p:nvPr/>
          </p:nvSpPr>
          <p:spPr bwMode="auto">
            <a:xfrm>
              <a:off x="645898" y="5237144"/>
              <a:ext cx="6816610" cy="4481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66688"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166688" algn="l" defTabSz="914400" rtl="0" eaLnBrk="0" fontAlgn="base" latinLnBrk="0" hangingPunct="0">
                <a:lnSpc>
                  <a:spcPct val="150000"/>
                </a:lnSpc>
                <a:spcBef>
                  <a:spcPct val="0"/>
                </a:spcBef>
                <a:spcAft>
                  <a:spcPct val="0"/>
                </a:spcAft>
                <a:buClrTx/>
                <a:buSzTx/>
                <a:buFontTx/>
                <a:buNone/>
                <a:tabLst/>
              </a:pPr>
              <a:r>
                <a:rPr kumimoji="0" lang="ja-JP" altLang="en-US"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ＭＳ Ｐゴシック" panose="020B0600070205080204" pitchFamily="50" charset="-128"/>
                </a:rPr>
                <a:t>　　</a:t>
              </a:r>
              <a:r>
                <a:rPr kumimoji="0" lang="ja-JP" altLang="ja-JP" sz="1200" b="1" i="0" u="none" strike="noStrike" cap="none" normalizeH="0" baseline="0" dirty="0">
                  <a:ln>
                    <a:noFill/>
                  </a:ln>
                  <a:solidFill>
                    <a:schemeClr val="bg1"/>
                  </a:solidFill>
                  <a:effectLst/>
                  <a:latin typeface="ＭＳ 明朝" panose="02020609040205080304" pitchFamily="17" charset="-128"/>
                  <a:ea typeface="ＭＳ 明朝" panose="02020609040205080304" pitchFamily="17" charset="-128"/>
                  <a:cs typeface="ＭＳ Ｐゴシック" panose="020B0600070205080204" pitchFamily="50" charset="-128"/>
                </a:rPr>
                <a:t>出島病院は、</a:t>
              </a:r>
              <a:r>
                <a:rPr kumimoji="0" lang="en-US" altLang="ja-JP" sz="1200" b="1" i="0" u="none" strike="noStrike" cap="none" normalizeH="0" baseline="0" dirty="0">
                  <a:ln>
                    <a:noFill/>
                  </a:ln>
                  <a:solidFill>
                    <a:schemeClr val="bg1"/>
                  </a:solidFill>
                  <a:effectLst/>
                  <a:latin typeface="ＭＳ 明朝" panose="02020609040205080304" pitchFamily="17" charset="-128"/>
                  <a:ea typeface="ＭＳ 明朝" panose="02020609040205080304" pitchFamily="17" charset="-128"/>
                  <a:cs typeface="Meiryo UI" panose="020B0604030504040204" pitchFamily="50" charset="-128"/>
                </a:rPr>
                <a:t>1995</a:t>
              </a:r>
              <a:r>
                <a:rPr kumimoji="0" lang="ja-JP" altLang="en-US" sz="1200" b="1" i="0" u="none" strike="noStrike" cap="none" normalizeH="0" baseline="0" dirty="0">
                  <a:ln>
                    <a:noFill/>
                  </a:ln>
                  <a:solidFill>
                    <a:schemeClr val="bg1"/>
                  </a:solidFill>
                  <a:effectLst/>
                  <a:latin typeface="ＭＳ 明朝" panose="02020609040205080304" pitchFamily="17" charset="-128"/>
                  <a:ea typeface="ＭＳ 明朝" panose="02020609040205080304" pitchFamily="17" charset="-128"/>
                  <a:cs typeface="Meiryo UI" panose="020B0604030504040204" pitchFamily="50" charset="-128"/>
                </a:rPr>
                <a:t>年（平成</a:t>
              </a:r>
              <a:r>
                <a:rPr kumimoji="0" lang="en-US" altLang="ja-JP" sz="1200" b="1" i="0" u="none" strike="noStrike" cap="none" normalizeH="0" baseline="0" dirty="0">
                  <a:ln>
                    <a:noFill/>
                  </a:ln>
                  <a:solidFill>
                    <a:schemeClr val="bg1"/>
                  </a:solidFill>
                  <a:effectLst/>
                  <a:latin typeface="ＭＳ 明朝" panose="02020609040205080304" pitchFamily="17" charset="-128"/>
                  <a:ea typeface="ＭＳ 明朝" panose="02020609040205080304" pitchFamily="17" charset="-128"/>
                  <a:cs typeface="Meiryo UI" panose="020B0604030504040204" pitchFamily="50" charset="-128"/>
                </a:rPr>
                <a:t>7</a:t>
              </a:r>
              <a:r>
                <a:rPr kumimoji="0" lang="ja-JP" altLang="en-US" sz="1200" b="1" i="0" u="none" strike="noStrike" cap="none" normalizeH="0" baseline="0" dirty="0">
                  <a:ln>
                    <a:noFill/>
                  </a:ln>
                  <a:solidFill>
                    <a:schemeClr val="bg1"/>
                  </a:solidFill>
                  <a:effectLst/>
                  <a:latin typeface="ＭＳ 明朝" panose="02020609040205080304" pitchFamily="17" charset="-128"/>
                  <a:ea typeface="ＭＳ 明朝" panose="02020609040205080304" pitchFamily="17" charset="-128"/>
                  <a:cs typeface="Meiryo UI" panose="020B0604030504040204" pitchFamily="50" charset="-128"/>
                </a:rPr>
                <a:t>年）に、長崎県では初となる緩和ケア病棟を発足</a:t>
              </a:r>
              <a:endParaRPr kumimoji="0" lang="en-US" altLang="ja-JP" sz="1200" b="1" i="0" u="none" strike="noStrike" cap="none" normalizeH="0" baseline="0" dirty="0">
                <a:ln>
                  <a:noFill/>
                </a:ln>
                <a:solidFill>
                  <a:schemeClr val="bg1"/>
                </a:solidFill>
                <a:effectLst/>
                <a:latin typeface="ＭＳ 明朝" panose="02020609040205080304" pitchFamily="17" charset="-128"/>
                <a:ea typeface="ＭＳ 明朝" panose="02020609040205080304" pitchFamily="17" charset="-128"/>
                <a:cs typeface="Meiryo UI" panose="020B0604030504040204" pitchFamily="50" charset="-128"/>
              </a:endParaRPr>
            </a:p>
            <a:p>
              <a:pPr marL="0" marR="0" lvl="0" indent="166688" algn="l" defTabSz="914400" rtl="0" eaLnBrk="0" fontAlgn="base" latinLnBrk="0" hangingPunct="0">
                <a:lnSpc>
                  <a:spcPct val="150000"/>
                </a:lnSpc>
                <a:spcBef>
                  <a:spcPct val="0"/>
                </a:spcBef>
                <a:spcAft>
                  <a:spcPct val="0"/>
                </a:spcAft>
                <a:buClrTx/>
                <a:buSzTx/>
                <a:buFontTx/>
                <a:buNone/>
                <a:tabLst/>
              </a:pPr>
              <a:r>
                <a:rPr kumimoji="0" lang="ja-JP" altLang="en-US" sz="1200" b="1" dirty="0">
                  <a:solidFill>
                    <a:schemeClr val="bg1"/>
                  </a:solidFill>
                  <a:latin typeface="ＭＳ 明朝" panose="02020609040205080304" pitchFamily="17" charset="-128"/>
                  <a:ea typeface="ＭＳ 明朝" panose="02020609040205080304" pitchFamily="17" charset="-128"/>
                  <a:cs typeface="Meiryo UI" panose="020B0604030504040204" pitchFamily="50" charset="-128"/>
                </a:rPr>
                <a:t>　</a:t>
              </a:r>
              <a:r>
                <a:rPr kumimoji="0" lang="ja-JP" altLang="en-US" sz="1200" b="1" i="0" u="none" strike="noStrike" cap="none" normalizeH="0" baseline="0" dirty="0">
                  <a:ln>
                    <a:noFill/>
                  </a:ln>
                  <a:solidFill>
                    <a:schemeClr val="bg1"/>
                  </a:solidFill>
                  <a:effectLst/>
                  <a:latin typeface="ＭＳ 明朝" panose="02020609040205080304" pitchFamily="17" charset="-128"/>
                  <a:ea typeface="ＭＳ 明朝" panose="02020609040205080304" pitchFamily="17" charset="-128"/>
                  <a:cs typeface="Meiryo UI" panose="020B0604030504040204" pitchFamily="50" charset="-128"/>
                </a:rPr>
                <a:t>した歴史のある病院です。現在、緩和ケア病棟</a:t>
              </a:r>
              <a:r>
                <a:rPr kumimoji="0" lang="en-US" altLang="ja-JP" sz="1200" b="1" i="0" u="none" strike="noStrike" cap="none" normalizeH="0" baseline="0" dirty="0">
                  <a:ln>
                    <a:noFill/>
                  </a:ln>
                  <a:solidFill>
                    <a:schemeClr val="bg1"/>
                  </a:solidFill>
                  <a:effectLst/>
                  <a:latin typeface="ＭＳ 明朝" panose="02020609040205080304" pitchFamily="17" charset="-128"/>
                  <a:ea typeface="ＭＳ 明朝" panose="02020609040205080304" pitchFamily="17" charset="-128"/>
                  <a:cs typeface="Meiryo UI" panose="020B0604030504040204" pitchFamily="50" charset="-128"/>
                </a:rPr>
                <a:t>20</a:t>
              </a:r>
              <a:r>
                <a:rPr kumimoji="0" lang="ja-JP" altLang="en-US" sz="1200" b="1" i="0" u="none" strike="noStrike" cap="none" normalizeH="0" baseline="0" dirty="0">
                  <a:ln>
                    <a:noFill/>
                  </a:ln>
                  <a:solidFill>
                    <a:schemeClr val="bg1"/>
                  </a:solidFill>
                  <a:effectLst/>
                  <a:latin typeface="ＭＳ 明朝" panose="02020609040205080304" pitchFamily="17" charset="-128"/>
                  <a:ea typeface="ＭＳ 明朝" panose="02020609040205080304" pitchFamily="17" charset="-128"/>
                  <a:cs typeface="Meiryo UI" panose="020B0604030504040204" pitchFamily="50" charset="-128"/>
                </a:rPr>
                <a:t>床、一般病棟</a:t>
              </a:r>
              <a:r>
                <a:rPr kumimoji="0" lang="en-US" altLang="ja-JP" sz="1200" b="1" i="0" u="none" strike="noStrike" cap="none" normalizeH="0" baseline="0" dirty="0">
                  <a:ln>
                    <a:noFill/>
                  </a:ln>
                  <a:solidFill>
                    <a:schemeClr val="bg1"/>
                  </a:solidFill>
                  <a:effectLst/>
                  <a:latin typeface="ＭＳ 明朝" panose="02020609040205080304" pitchFamily="17" charset="-128"/>
                  <a:ea typeface="ＭＳ 明朝" panose="02020609040205080304" pitchFamily="17" charset="-128"/>
                  <a:cs typeface="Meiryo UI" panose="020B0604030504040204" pitchFamily="50" charset="-128"/>
                </a:rPr>
                <a:t>21</a:t>
              </a:r>
              <a:r>
                <a:rPr kumimoji="0" lang="ja-JP" altLang="en-US" sz="1200" b="1" i="0" u="none" strike="noStrike" cap="none" normalizeH="0" baseline="0" dirty="0">
                  <a:ln>
                    <a:noFill/>
                  </a:ln>
                  <a:solidFill>
                    <a:schemeClr val="bg1"/>
                  </a:solidFill>
                  <a:effectLst/>
                  <a:latin typeface="ＭＳ 明朝" panose="02020609040205080304" pitchFamily="17" charset="-128"/>
                  <a:ea typeface="ＭＳ 明朝" panose="02020609040205080304" pitchFamily="17" charset="-128"/>
                  <a:cs typeface="Meiryo UI" panose="020B0604030504040204" pitchFamily="50" charset="-128"/>
                </a:rPr>
                <a:t>床</a:t>
              </a:r>
              <a:r>
                <a:rPr kumimoji="0" lang="en-US" altLang="ja-JP" sz="1200" b="1" i="0" u="none" strike="noStrike" cap="none" normalizeH="0" baseline="0" dirty="0">
                  <a:ln>
                    <a:noFill/>
                  </a:ln>
                  <a:solidFill>
                    <a:schemeClr val="bg1"/>
                  </a:solidFill>
                  <a:effectLst/>
                  <a:latin typeface="ＭＳ 明朝" panose="02020609040205080304" pitchFamily="17" charset="-128"/>
                  <a:ea typeface="ＭＳ 明朝" panose="02020609040205080304" pitchFamily="17" charset="-128"/>
                  <a:cs typeface="Meiryo UI" panose="020B0604030504040204" pitchFamily="50" charset="-128"/>
                </a:rPr>
                <a:t>(10</a:t>
              </a:r>
              <a:r>
                <a:rPr kumimoji="0" lang="ja-JP" altLang="en-US" sz="1200" b="1" i="0" u="none" strike="noStrike" cap="none" normalizeH="0" baseline="0" dirty="0">
                  <a:ln>
                    <a:noFill/>
                  </a:ln>
                  <a:solidFill>
                    <a:schemeClr val="bg1"/>
                  </a:solidFill>
                  <a:effectLst/>
                  <a:latin typeface="ＭＳ 明朝" panose="02020609040205080304" pitchFamily="17" charset="-128"/>
                  <a:ea typeface="ＭＳ 明朝" panose="02020609040205080304" pitchFamily="17" charset="-128"/>
                  <a:cs typeface="Meiryo UI" panose="020B0604030504040204" pitchFamily="50" charset="-128"/>
                </a:rPr>
                <a:t>：</a:t>
              </a:r>
              <a:r>
                <a:rPr kumimoji="0" lang="en-US" altLang="ja-JP" sz="1200" b="1" i="0" u="none" strike="noStrike" cap="none" normalizeH="0" baseline="0" dirty="0">
                  <a:ln>
                    <a:noFill/>
                  </a:ln>
                  <a:solidFill>
                    <a:schemeClr val="bg1"/>
                  </a:solidFill>
                  <a:effectLst/>
                  <a:latin typeface="ＭＳ 明朝" panose="02020609040205080304" pitchFamily="17" charset="-128"/>
                  <a:ea typeface="ＭＳ 明朝" panose="02020609040205080304" pitchFamily="17" charset="-128"/>
                  <a:cs typeface="Meiryo UI" panose="020B0604030504040204" pitchFamily="50" charset="-128"/>
                </a:rPr>
                <a:t>1)</a:t>
              </a:r>
              <a:r>
                <a:rPr kumimoji="0" lang="ja-JP" altLang="en-US" sz="1200" b="1" dirty="0">
                  <a:solidFill>
                    <a:schemeClr val="bg1"/>
                  </a:solidFill>
                  <a:latin typeface="ＭＳ 明朝" panose="02020609040205080304" pitchFamily="17" charset="-128"/>
                  <a:ea typeface="ＭＳ 明朝" panose="02020609040205080304" pitchFamily="17" charset="-128"/>
                  <a:cs typeface="Meiryo UI" panose="020B0604030504040204" pitchFamily="50" charset="-128"/>
                </a:rPr>
                <a:t>を有する</a:t>
              </a:r>
              <a:endParaRPr kumimoji="0" lang="en-US" altLang="ja-JP" sz="1200" b="1" dirty="0">
                <a:solidFill>
                  <a:schemeClr val="bg1"/>
                </a:solidFill>
                <a:latin typeface="ＭＳ 明朝" panose="02020609040205080304" pitchFamily="17" charset="-128"/>
                <a:ea typeface="ＭＳ 明朝" panose="02020609040205080304" pitchFamily="17" charset="-128"/>
                <a:cs typeface="Meiryo UI" panose="020B0604030504040204" pitchFamily="50" charset="-128"/>
              </a:endParaRPr>
            </a:p>
            <a:p>
              <a:pPr marL="0" marR="0" lvl="0" indent="166688" algn="l" defTabSz="914400" rtl="0" eaLnBrk="0" fontAlgn="base" latinLnBrk="0" hangingPunct="0">
                <a:lnSpc>
                  <a:spcPct val="150000"/>
                </a:lnSpc>
                <a:spcBef>
                  <a:spcPct val="0"/>
                </a:spcBef>
                <a:spcAft>
                  <a:spcPct val="0"/>
                </a:spcAft>
                <a:buClrTx/>
                <a:buSzTx/>
                <a:buFontTx/>
                <a:buNone/>
                <a:tabLst/>
              </a:pPr>
              <a:r>
                <a:rPr kumimoji="0" lang="ja-JP" altLang="en-US" sz="1200" b="1" i="0" u="none" strike="noStrike" cap="none" normalizeH="0" baseline="0" dirty="0">
                  <a:ln>
                    <a:noFill/>
                  </a:ln>
                  <a:solidFill>
                    <a:schemeClr val="bg1"/>
                  </a:solidFill>
                  <a:effectLst/>
                  <a:latin typeface="ＭＳ 明朝" panose="02020609040205080304" pitchFamily="17" charset="-128"/>
                  <a:ea typeface="ＭＳ 明朝" panose="02020609040205080304" pitchFamily="17" charset="-128"/>
                  <a:cs typeface="Meiryo UI" panose="020B0604030504040204" pitchFamily="50" charset="-128"/>
                </a:rPr>
                <a:t>　小規模な病院ですが、ほとんどが緩和ケアを必要とする患者さまが入院しています。　</a:t>
              </a:r>
              <a:endParaRPr kumimoji="0" lang="ja-JP" altLang="en-US" sz="1200" b="1" i="0" u="none" strike="noStrike" cap="none" normalizeH="0" baseline="0" dirty="0">
                <a:ln>
                  <a:noFill/>
                </a:ln>
                <a:solidFill>
                  <a:schemeClr val="bg1"/>
                </a:solidFill>
                <a:effectLst/>
                <a:latin typeface="ＭＳ 明朝" panose="02020609040205080304" pitchFamily="17" charset="-128"/>
                <a:ea typeface="ＭＳ 明朝" panose="02020609040205080304" pitchFamily="17" charset="-128"/>
                <a:cs typeface="ＭＳ Ｐゴシック" panose="020B0600070205080204" pitchFamily="50" charset="-128"/>
              </a:endParaRPr>
            </a:p>
            <a:p>
              <a:pPr marL="0" marR="0" lvl="0" indent="166688" algn="l" defTabSz="914400" rtl="0" eaLnBrk="0" fontAlgn="base" latinLnBrk="0" hangingPunct="0">
                <a:lnSpc>
                  <a:spcPct val="150000"/>
                </a:lnSpc>
                <a:spcBef>
                  <a:spcPct val="0"/>
                </a:spcBef>
                <a:spcAft>
                  <a:spcPct val="0"/>
                </a:spcAft>
                <a:buClrTx/>
                <a:buSzTx/>
                <a:buFontTx/>
                <a:buNone/>
                <a:tabLst/>
              </a:pPr>
              <a:r>
                <a:rPr kumimoji="0" lang="ja-JP" altLang="en-US" sz="1200" b="1" i="0" u="none" strike="noStrike" cap="none" normalizeH="0" baseline="0" dirty="0">
                  <a:ln>
                    <a:noFill/>
                  </a:ln>
                  <a:solidFill>
                    <a:schemeClr val="bg1"/>
                  </a:solidFill>
                  <a:effectLst/>
                  <a:latin typeface="ＭＳ 明朝" panose="02020609040205080304" pitchFamily="17" charset="-128"/>
                  <a:ea typeface="ＭＳ 明朝" panose="02020609040205080304" pitchFamily="17" charset="-128"/>
                  <a:cs typeface="Meiryo UI" panose="020B0604030504040204" pitchFamily="50" charset="-128"/>
                </a:rPr>
                <a:t>緩和ケアに従事する認定看護師は、緩和認定</a:t>
              </a:r>
              <a:r>
                <a:rPr kumimoji="0" lang="en-US" altLang="ja-JP" sz="1200" b="1" i="0" u="none" strike="noStrike" cap="none" normalizeH="0" baseline="0" dirty="0">
                  <a:ln>
                    <a:noFill/>
                  </a:ln>
                  <a:solidFill>
                    <a:schemeClr val="bg1"/>
                  </a:solidFill>
                  <a:effectLst/>
                  <a:latin typeface="ＭＳ 明朝" panose="02020609040205080304" pitchFamily="17" charset="-128"/>
                  <a:ea typeface="ＭＳ 明朝" panose="02020609040205080304" pitchFamily="17" charset="-128"/>
                  <a:cs typeface="Meiryo UI" panose="020B0604030504040204" pitchFamily="50" charset="-128"/>
                </a:rPr>
                <a:t>3</a:t>
              </a:r>
              <a:r>
                <a:rPr kumimoji="0" lang="ja-JP" altLang="en-US" sz="1200" b="1" i="0" u="none" strike="noStrike" cap="none" normalizeH="0" baseline="0" dirty="0">
                  <a:ln>
                    <a:noFill/>
                  </a:ln>
                  <a:solidFill>
                    <a:schemeClr val="bg1"/>
                  </a:solidFill>
                  <a:effectLst/>
                  <a:latin typeface="ＭＳ 明朝" panose="02020609040205080304" pitchFamily="17" charset="-128"/>
                  <a:ea typeface="ＭＳ 明朝" panose="02020609040205080304" pitchFamily="17" charset="-128"/>
                  <a:cs typeface="Meiryo UI" panose="020B0604030504040204" pitchFamily="50" charset="-128"/>
                </a:rPr>
                <a:t>名、がん性疼痛認定</a:t>
              </a:r>
              <a:r>
                <a:rPr kumimoji="0" lang="en-US" altLang="ja-JP" sz="1200" b="1" i="0" u="none" strike="noStrike" cap="none" normalizeH="0" baseline="0" dirty="0">
                  <a:ln>
                    <a:noFill/>
                  </a:ln>
                  <a:solidFill>
                    <a:schemeClr val="bg1"/>
                  </a:solidFill>
                  <a:effectLst/>
                  <a:latin typeface="ＭＳ 明朝" panose="02020609040205080304" pitchFamily="17" charset="-128"/>
                  <a:ea typeface="ＭＳ 明朝" panose="02020609040205080304" pitchFamily="17" charset="-128"/>
                  <a:cs typeface="Meiryo UI" panose="020B0604030504040204" pitchFamily="50" charset="-128"/>
                </a:rPr>
                <a:t>1</a:t>
              </a:r>
              <a:r>
                <a:rPr kumimoji="0" lang="ja-JP" altLang="en-US" sz="1200" b="1" i="0" u="none" strike="noStrike" cap="none" normalizeH="0" baseline="0" dirty="0">
                  <a:ln>
                    <a:noFill/>
                  </a:ln>
                  <a:solidFill>
                    <a:schemeClr val="bg1"/>
                  </a:solidFill>
                  <a:effectLst/>
                  <a:latin typeface="ＭＳ 明朝" panose="02020609040205080304" pitchFamily="17" charset="-128"/>
                  <a:ea typeface="ＭＳ 明朝" panose="02020609040205080304" pitchFamily="17" charset="-128"/>
                  <a:cs typeface="Meiryo UI" panose="020B0604030504040204" pitchFamily="50" charset="-128"/>
                </a:rPr>
                <a:t>名が所属しており、</a:t>
              </a:r>
              <a:endParaRPr kumimoji="0" lang="en-US" altLang="ja-JP" sz="1200" b="1" i="0" u="none" strike="noStrike" cap="none" normalizeH="0" baseline="0" dirty="0">
                <a:ln>
                  <a:noFill/>
                </a:ln>
                <a:solidFill>
                  <a:schemeClr val="bg1"/>
                </a:solidFill>
                <a:effectLst/>
                <a:latin typeface="ＭＳ 明朝" panose="02020609040205080304" pitchFamily="17" charset="-128"/>
                <a:ea typeface="ＭＳ 明朝" panose="02020609040205080304" pitchFamily="17" charset="-128"/>
                <a:cs typeface="Meiryo UI" panose="020B0604030504040204" pitchFamily="50" charset="-128"/>
              </a:endParaRPr>
            </a:p>
            <a:p>
              <a:pPr marL="0" marR="0" lvl="0" indent="166688" algn="l" defTabSz="914400" rtl="0" eaLnBrk="0" fontAlgn="base" latinLnBrk="0" hangingPunct="0">
                <a:lnSpc>
                  <a:spcPct val="150000"/>
                </a:lnSpc>
                <a:spcBef>
                  <a:spcPct val="0"/>
                </a:spcBef>
                <a:spcAft>
                  <a:spcPct val="0"/>
                </a:spcAft>
                <a:buClrTx/>
                <a:buSzTx/>
                <a:buFontTx/>
                <a:buNone/>
                <a:tabLst/>
              </a:pPr>
              <a:r>
                <a:rPr kumimoji="0" lang="ja-JP" altLang="en-US" sz="1200" b="1" i="0" u="none" strike="noStrike" cap="none" normalizeH="0" baseline="0" dirty="0">
                  <a:ln>
                    <a:noFill/>
                  </a:ln>
                  <a:solidFill>
                    <a:schemeClr val="bg1"/>
                  </a:solidFill>
                  <a:effectLst/>
                  <a:latin typeface="ＭＳ 明朝" panose="02020609040205080304" pitchFamily="17" charset="-128"/>
                  <a:ea typeface="ＭＳ 明朝" panose="02020609040205080304" pitchFamily="17" charset="-128"/>
                  <a:cs typeface="Meiryo UI" panose="020B0604030504040204" pitchFamily="50" charset="-128"/>
                </a:rPr>
                <a:t>患者さま・ご家族を、かけがえのない人として尊重したケアを看護部一同、行っております。</a:t>
              </a:r>
              <a:endParaRPr kumimoji="0" lang="ja-JP" altLang="en-US" sz="1200" b="1" i="0" u="none" strike="noStrike" cap="none" normalizeH="0" baseline="0" dirty="0">
                <a:ln>
                  <a:noFill/>
                </a:ln>
                <a:solidFill>
                  <a:schemeClr val="bg1"/>
                </a:solidFill>
                <a:effectLst/>
                <a:latin typeface="ＭＳ 明朝" panose="02020609040205080304" pitchFamily="17" charset="-128"/>
                <a:ea typeface="ＭＳ 明朝" panose="02020609040205080304" pitchFamily="17" charset="-128"/>
                <a:cs typeface="ＭＳ Ｐゴシック" panose="020B0600070205080204" pitchFamily="50" charset="-128"/>
              </a:endParaRPr>
            </a:p>
            <a:p>
              <a:pPr marL="0" marR="0" lvl="0" indent="166688" algn="l" defTabSz="914400" rtl="0" eaLnBrk="0" fontAlgn="base" latinLnBrk="0" hangingPunct="0">
                <a:lnSpc>
                  <a:spcPct val="150000"/>
                </a:lnSpc>
                <a:spcBef>
                  <a:spcPct val="0"/>
                </a:spcBef>
                <a:spcAft>
                  <a:spcPct val="0"/>
                </a:spcAft>
                <a:buClrTx/>
                <a:buSzTx/>
                <a:buFontTx/>
                <a:buNone/>
                <a:tabLst/>
              </a:pPr>
              <a:r>
                <a:rPr kumimoji="0" lang="ja-JP" altLang="en-US" sz="1200" b="1" i="0" u="none" strike="noStrike" cap="none" normalizeH="0" baseline="0" dirty="0">
                  <a:ln>
                    <a:noFill/>
                  </a:ln>
                  <a:solidFill>
                    <a:schemeClr val="bg1"/>
                  </a:solidFill>
                  <a:effectLst/>
                  <a:latin typeface="ＭＳ 明朝" panose="02020609040205080304" pitchFamily="17" charset="-128"/>
                  <a:ea typeface="ＭＳ 明朝" panose="02020609040205080304" pitchFamily="17" charset="-128"/>
                  <a:cs typeface="Meiryo UI" panose="020B0604030504040204" pitchFamily="50" charset="-128"/>
                </a:rPr>
                <a:t>　</a:t>
              </a:r>
              <a:endParaRPr kumimoji="0" lang="en-US" altLang="ja-JP" sz="1200" b="1" i="0" u="none" strike="noStrike" cap="none" normalizeH="0" baseline="0" dirty="0">
                <a:ln>
                  <a:noFill/>
                </a:ln>
                <a:solidFill>
                  <a:schemeClr val="bg1"/>
                </a:solidFill>
                <a:effectLst/>
                <a:latin typeface="ＭＳ 明朝" panose="02020609040205080304" pitchFamily="17" charset="-128"/>
                <a:ea typeface="ＭＳ 明朝" panose="02020609040205080304" pitchFamily="17" charset="-128"/>
                <a:cs typeface="Meiryo UI" panose="020B0604030504040204" pitchFamily="50" charset="-128"/>
              </a:endParaRPr>
            </a:p>
            <a:p>
              <a:pPr marL="0" marR="0" lvl="0" indent="166688" algn="l" defTabSz="914400" rtl="0" eaLnBrk="0" fontAlgn="base" latinLnBrk="0" hangingPunct="0">
                <a:lnSpc>
                  <a:spcPct val="150000"/>
                </a:lnSpc>
                <a:spcBef>
                  <a:spcPct val="0"/>
                </a:spcBef>
                <a:spcAft>
                  <a:spcPct val="0"/>
                </a:spcAft>
                <a:buClrTx/>
                <a:buSzTx/>
                <a:buFontTx/>
                <a:buNone/>
                <a:tabLst/>
              </a:pPr>
              <a:r>
                <a:rPr kumimoji="0" lang="ja-JP" altLang="en-US" sz="1200" b="1" dirty="0">
                  <a:solidFill>
                    <a:schemeClr val="bg1"/>
                  </a:solidFill>
                  <a:latin typeface="ＭＳ 明朝" panose="02020609040205080304" pitchFamily="17" charset="-128"/>
                  <a:ea typeface="ＭＳ 明朝" panose="02020609040205080304" pitchFamily="17" charset="-128"/>
                  <a:cs typeface="Meiryo UI" panose="020B0604030504040204" pitchFamily="50" charset="-128"/>
                </a:rPr>
                <a:t>　</a:t>
              </a:r>
              <a:r>
                <a:rPr kumimoji="0" lang="ja-JP" altLang="en-US" sz="1200" b="1" i="0" u="none" strike="noStrike" cap="none" normalizeH="0" baseline="0" dirty="0">
                  <a:ln>
                    <a:noFill/>
                  </a:ln>
                  <a:solidFill>
                    <a:schemeClr val="bg1"/>
                  </a:solidFill>
                  <a:effectLst/>
                  <a:latin typeface="ＭＳ 明朝" panose="02020609040205080304" pitchFamily="17" charset="-128"/>
                  <a:ea typeface="ＭＳ 明朝" panose="02020609040205080304" pitchFamily="17" charset="-128"/>
                  <a:cs typeface="Meiryo UI" panose="020B0604030504040204" pitchFamily="50" charset="-128"/>
                </a:rPr>
                <a:t>現在の緩和ケアの考え方は、</a:t>
              </a:r>
              <a:r>
                <a:rPr kumimoji="0" lang="ja-JP" altLang="en-US" sz="1200" b="1" i="0" u="none" strike="noStrike" cap="none" normalizeH="0" baseline="0" dirty="0">
                  <a:ln>
                    <a:noFill/>
                  </a:ln>
                  <a:solidFill>
                    <a:schemeClr val="bg1"/>
                  </a:solidFill>
                  <a:effectLst/>
                  <a:latin typeface="ＭＳ 明朝" panose="02020609040205080304" pitchFamily="17" charset="-128"/>
                  <a:ea typeface="ＭＳ 明朝" panose="02020609040205080304" pitchFamily="17" charset="-128"/>
                  <a:cs typeface="+mn-cs" charset="0"/>
                </a:rPr>
                <a:t>がんの治療と緩和ケアは別々に提供されるものではなく、</a:t>
              </a:r>
              <a:endParaRPr kumimoji="0" lang="en-US" altLang="ja-JP" sz="1200" b="1" i="0" u="none" strike="noStrike" cap="none" normalizeH="0" baseline="0" dirty="0">
                <a:ln>
                  <a:noFill/>
                </a:ln>
                <a:solidFill>
                  <a:schemeClr val="bg1"/>
                </a:solidFill>
                <a:effectLst/>
                <a:latin typeface="ＭＳ 明朝" panose="02020609040205080304" pitchFamily="17" charset="-128"/>
                <a:ea typeface="ＭＳ 明朝" panose="02020609040205080304" pitchFamily="17" charset="-128"/>
                <a:cs typeface="+mn-cs" charset="0"/>
              </a:endParaRPr>
            </a:p>
            <a:p>
              <a:pPr marL="0" marR="0" lvl="0" indent="166688" algn="l" defTabSz="914400" rtl="0" eaLnBrk="0" fontAlgn="base" latinLnBrk="0" hangingPunct="0">
                <a:lnSpc>
                  <a:spcPct val="150000"/>
                </a:lnSpc>
                <a:spcBef>
                  <a:spcPct val="0"/>
                </a:spcBef>
                <a:spcAft>
                  <a:spcPct val="0"/>
                </a:spcAft>
                <a:buClrTx/>
                <a:buSzTx/>
                <a:buFontTx/>
                <a:buNone/>
                <a:tabLst/>
              </a:pPr>
              <a:r>
                <a:rPr kumimoji="0" lang="ja-JP" altLang="en-US" sz="1200" b="1" i="0" u="none" strike="noStrike" cap="none" normalizeH="0" baseline="0" dirty="0">
                  <a:ln>
                    <a:noFill/>
                  </a:ln>
                  <a:solidFill>
                    <a:schemeClr val="bg1"/>
                  </a:solidFill>
                  <a:effectLst/>
                  <a:latin typeface="ＭＳ 明朝" panose="02020609040205080304" pitchFamily="17" charset="-128"/>
                  <a:ea typeface="ＭＳ 明朝" panose="02020609040205080304" pitchFamily="17" charset="-128"/>
                  <a:cs typeface="+mn-cs" charset="0"/>
                </a:rPr>
                <a:t>有機的な連携を持って継続的に提供されるものに変化してきました。</a:t>
              </a:r>
              <a:endParaRPr kumimoji="0" lang="en-US" altLang="ja-JP" sz="1200" b="1" i="0" u="none" strike="noStrike" cap="none" normalizeH="0" baseline="0" dirty="0">
                <a:ln>
                  <a:noFill/>
                </a:ln>
                <a:solidFill>
                  <a:schemeClr val="bg1"/>
                </a:solidFill>
                <a:effectLst/>
                <a:latin typeface="ＭＳ 明朝" panose="02020609040205080304" pitchFamily="17" charset="-128"/>
                <a:ea typeface="ＭＳ 明朝" panose="02020609040205080304" pitchFamily="17" charset="-128"/>
                <a:cs typeface="+mn-cs" charset="0"/>
              </a:endParaRPr>
            </a:p>
            <a:p>
              <a:pPr marL="0" marR="0" lvl="0" indent="166688" algn="l" defTabSz="914400" rtl="0" eaLnBrk="0" fontAlgn="base" latinLnBrk="0" hangingPunct="0">
                <a:lnSpc>
                  <a:spcPct val="150000"/>
                </a:lnSpc>
                <a:spcBef>
                  <a:spcPct val="0"/>
                </a:spcBef>
                <a:spcAft>
                  <a:spcPct val="0"/>
                </a:spcAft>
                <a:buClrTx/>
                <a:buSzTx/>
                <a:buFontTx/>
                <a:buNone/>
                <a:tabLst/>
              </a:pPr>
              <a:r>
                <a:rPr kumimoji="0" lang="ja-JP" altLang="en-US" sz="1200" b="1" i="0" u="none" strike="noStrike" cap="none" normalizeH="0" baseline="0" dirty="0">
                  <a:ln>
                    <a:noFill/>
                  </a:ln>
                  <a:solidFill>
                    <a:schemeClr val="bg1"/>
                  </a:solidFill>
                  <a:effectLst/>
                  <a:latin typeface="ＭＳ 明朝" panose="02020609040205080304" pitchFamily="17" charset="-128"/>
                  <a:ea typeface="ＭＳ 明朝" panose="02020609040205080304" pitchFamily="17" charset="-128"/>
                  <a:cs typeface="+mn-cs" charset="0"/>
                </a:rPr>
                <a:t>そのため、辛い症状の緩和目的での一時的な入院、ご家族が疲れたとき、お仕事などで</a:t>
              </a:r>
              <a:endParaRPr kumimoji="0" lang="en-US" altLang="ja-JP" sz="1200" b="1" i="0" u="none" strike="noStrike" cap="none" normalizeH="0" baseline="0" dirty="0">
                <a:ln>
                  <a:noFill/>
                </a:ln>
                <a:solidFill>
                  <a:schemeClr val="bg1"/>
                </a:solidFill>
                <a:effectLst/>
                <a:latin typeface="ＭＳ 明朝" panose="02020609040205080304" pitchFamily="17" charset="-128"/>
                <a:ea typeface="ＭＳ 明朝" panose="02020609040205080304" pitchFamily="17" charset="-128"/>
                <a:cs typeface="+mn-cs" charset="0"/>
              </a:endParaRPr>
            </a:p>
            <a:p>
              <a:pPr marL="0" marR="0" lvl="0" indent="166688" algn="l" defTabSz="914400" rtl="0" eaLnBrk="0" fontAlgn="base" latinLnBrk="0" hangingPunct="0">
                <a:lnSpc>
                  <a:spcPct val="150000"/>
                </a:lnSpc>
                <a:spcBef>
                  <a:spcPct val="0"/>
                </a:spcBef>
                <a:spcAft>
                  <a:spcPct val="0"/>
                </a:spcAft>
                <a:buClrTx/>
                <a:buSzTx/>
                <a:buFontTx/>
                <a:buNone/>
                <a:tabLst/>
              </a:pPr>
              <a:r>
                <a:rPr kumimoji="0" lang="ja-JP" altLang="en-US" sz="1200" b="1" i="0" u="none" strike="noStrike" cap="none" normalizeH="0" baseline="0" dirty="0">
                  <a:ln>
                    <a:noFill/>
                  </a:ln>
                  <a:solidFill>
                    <a:schemeClr val="bg1"/>
                  </a:solidFill>
                  <a:effectLst/>
                  <a:latin typeface="ＭＳ 明朝" panose="02020609040205080304" pitchFamily="17" charset="-128"/>
                  <a:ea typeface="ＭＳ 明朝" panose="02020609040205080304" pitchFamily="17" charset="-128"/>
                  <a:cs typeface="+mn-cs" charset="0"/>
                </a:rPr>
                <a:t>自宅での看病ができにくいとき、ケースにはよりますが治療と治療の間の体力回復目的など、</a:t>
              </a:r>
              <a:endParaRPr kumimoji="0" lang="en-US" altLang="ja-JP" sz="1200" b="1" i="0" u="none" strike="noStrike" cap="none" normalizeH="0" baseline="0" dirty="0">
                <a:ln>
                  <a:noFill/>
                </a:ln>
                <a:solidFill>
                  <a:schemeClr val="bg1"/>
                </a:solidFill>
                <a:effectLst/>
                <a:latin typeface="ＭＳ 明朝" panose="02020609040205080304" pitchFamily="17" charset="-128"/>
                <a:ea typeface="ＭＳ 明朝" panose="02020609040205080304" pitchFamily="17" charset="-128"/>
                <a:cs typeface="+mn-cs" charset="0"/>
              </a:endParaRPr>
            </a:p>
            <a:p>
              <a:pPr>
                <a:lnSpc>
                  <a:spcPct val="150000"/>
                </a:lnSpc>
              </a:pPr>
              <a:r>
                <a:rPr kumimoji="0" lang="ja-JP" altLang="en-US" sz="1200" b="1" i="0" u="none" strike="noStrike" cap="none" normalizeH="0" baseline="0" dirty="0">
                  <a:ln>
                    <a:noFill/>
                  </a:ln>
                  <a:solidFill>
                    <a:schemeClr val="bg1"/>
                  </a:solidFill>
                  <a:effectLst/>
                  <a:latin typeface="ＭＳ 明朝" panose="02020609040205080304" pitchFamily="17" charset="-128"/>
                  <a:ea typeface="ＭＳ 明朝" panose="02020609040205080304" pitchFamily="17" charset="-128"/>
                  <a:cs typeface="+mn-cs" charset="0"/>
                </a:rPr>
                <a:t>精一杯ケアをさせていただいております。</a:t>
              </a:r>
              <a:r>
                <a:rPr lang="ja-JP" altLang="ja-JP" sz="1200" b="1" dirty="0">
                  <a:solidFill>
                    <a:schemeClr val="bg1"/>
                  </a:solidFill>
                  <a:latin typeface="ＭＳ 明朝" panose="02020609040205080304" pitchFamily="17" charset="-128"/>
                  <a:ea typeface="ＭＳ 明朝" panose="02020609040205080304" pitchFamily="17" charset="-128"/>
                </a:rPr>
                <a:t>「すべては、患者と家族のために～寄り添い、</a:t>
              </a:r>
              <a:endParaRPr lang="en-US" altLang="ja-JP" sz="1200" b="1" dirty="0">
                <a:solidFill>
                  <a:schemeClr val="bg1"/>
                </a:solidFill>
                <a:latin typeface="ＭＳ 明朝" panose="02020609040205080304" pitchFamily="17" charset="-128"/>
                <a:ea typeface="ＭＳ 明朝" panose="02020609040205080304" pitchFamily="17" charset="-128"/>
              </a:endParaRPr>
            </a:p>
            <a:p>
              <a:pPr>
                <a:lnSpc>
                  <a:spcPct val="150000"/>
                </a:lnSpc>
              </a:pPr>
              <a:r>
                <a:rPr lang="ja-JP" altLang="ja-JP" sz="1200" b="1" dirty="0">
                  <a:solidFill>
                    <a:schemeClr val="bg1"/>
                  </a:solidFill>
                  <a:latin typeface="ＭＳ 明朝" panose="02020609040205080304" pitchFamily="17" charset="-128"/>
                  <a:ea typeface="ＭＳ 明朝" panose="02020609040205080304" pitchFamily="17" charset="-128"/>
                </a:rPr>
                <a:t>共に、よりよく、その人らしく～」</a:t>
              </a:r>
              <a:r>
                <a:rPr lang="ja-JP" altLang="en-US" sz="1200" b="1" dirty="0">
                  <a:solidFill>
                    <a:schemeClr val="bg1"/>
                  </a:solidFill>
                  <a:latin typeface="ＭＳ 明朝" panose="02020609040205080304" pitchFamily="17" charset="-128"/>
                  <a:ea typeface="ＭＳ 明朝" panose="02020609040205080304" pitchFamily="17" charset="-128"/>
                </a:rPr>
                <a:t>の理念をもとに</a:t>
              </a:r>
              <a:r>
                <a:rPr lang="ja-JP" altLang="ja-JP" sz="1200" b="1" dirty="0">
                  <a:solidFill>
                    <a:schemeClr val="bg1"/>
                  </a:solidFill>
                  <a:latin typeface="ＭＳ 明朝" panose="02020609040205080304" pitchFamily="17" charset="-128"/>
                  <a:ea typeface="ＭＳ 明朝" panose="02020609040205080304" pitchFamily="17" charset="-128"/>
                </a:rPr>
                <a:t>、多職種チームでサポートしています。</a:t>
              </a:r>
              <a:endParaRPr lang="en-US" altLang="ja-JP" sz="1200" b="1" dirty="0">
                <a:solidFill>
                  <a:schemeClr val="bg1"/>
                </a:solidFill>
                <a:latin typeface="ＭＳ 明朝" panose="02020609040205080304" pitchFamily="17" charset="-128"/>
                <a:ea typeface="ＭＳ 明朝" panose="02020609040205080304" pitchFamily="17" charset="-128"/>
              </a:endParaRPr>
            </a:p>
            <a:p>
              <a:pPr>
                <a:lnSpc>
                  <a:spcPct val="150000"/>
                </a:lnSpc>
              </a:pPr>
              <a:r>
                <a:rPr lang="ja-JP" altLang="ja-JP" sz="1200" b="1" dirty="0">
                  <a:solidFill>
                    <a:schemeClr val="bg1"/>
                  </a:solidFill>
                  <a:latin typeface="ＭＳ 明朝" panose="02020609040205080304" pitchFamily="17" charset="-128"/>
                  <a:ea typeface="ＭＳ 明朝" panose="02020609040205080304" pitchFamily="17" charset="-128"/>
                </a:rPr>
                <a:t>患者</a:t>
              </a:r>
              <a:r>
                <a:rPr lang="ja-JP" altLang="en-US" sz="1200" b="1" dirty="0">
                  <a:solidFill>
                    <a:schemeClr val="bg1"/>
                  </a:solidFill>
                  <a:latin typeface="ＭＳ 明朝" panose="02020609040205080304" pitchFamily="17" charset="-128"/>
                  <a:ea typeface="ＭＳ 明朝" panose="02020609040205080304" pitchFamily="17" charset="-128"/>
                </a:rPr>
                <a:t>さま</a:t>
              </a:r>
              <a:r>
                <a:rPr lang="ja-JP" altLang="ja-JP" sz="1200" b="1" dirty="0">
                  <a:solidFill>
                    <a:schemeClr val="bg1"/>
                  </a:solidFill>
                  <a:latin typeface="ＭＳ 明朝" panose="02020609040205080304" pitchFamily="17" charset="-128"/>
                  <a:ea typeface="ＭＳ 明朝" panose="02020609040205080304" pitchFamily="17" charset="-128"/>
                </a:rPr>
                <a:t>・</a:t>
              </a:r>
              <a:r>
                <a:rPr lang="ja-JP" altLang="en-US" sz="1200" b="1" dirty="0">
                  <a:solidFill>
                    <a:schemeClr val="bg1"/>
                  </a:solidFill>
                  <a:latin typeface="ＭＳ 明朝" panose="02020609040205080304" pitchFamily="17" charset="-128"/>
                  <a:ea typeface="ＭＳ 明朝" panose="02020609040205080304" pitchFamily="17" charset="-128"/>
                </a:rPr>
                <a:t>ご</a:t>
              </a:r>
              <a:r>
                <a:rPr lang="ja-JP" altLang="ja-JP" sz="1200" b="1" dirty="0">
                  <a:solidFill>
                    <a:schemeClr val="bg1"/>
                  </a:solidFill>
                  <a:latin typeface="ＭＳ 明朝" panose="02020609040205080304" pitchFamily="17" charset="-128"/>
                  <a:ea typeface="ＭＳ 明朝" panose="02020609040205080304" pitchFamily="17" charset="-128"/>
                </a:rPr>
                <a:t>家族の大事にしているものを一緒に大事にして寄り添い、個々の人生観を</a:t>
              </a:r>
              <a:endParaRPr lang="en-US" altLang="ja-JP" sz="1200" b="1" dirty="0">
                <a:solidFill>
                  <a:schemeClr val="bg1"/>
                </a:solidFill>
                <a:latin typeface="ＭＳ 明朝" panose="02020609040205080304" pitchFamily="17" charset="-128"/>
                <a:ea typeface="ＭＳ 明朝" panose="02020609040205080304" pitchFamily="17" charset="-128"/>
              </a:endParaRPr>
            </a:p>
            <a:p>
              <a:pPr>
                <a:lnSpc>
                  <a:spcPct val="150000"/>
                </a:lnSpc>
              </a:pPr>
              <a:r>
                <a:rPr lang="ja-JP" altLang="ja-JP" sz="1200" b="1" dirty="0">
                  <a:solidFill>
                    <a:schemeClr val="bg1"/>
                  </a:solidFill>
                  <a:latin typeface="ＭＳ 明朝" panose="02020609040205080304" pitchFamily="17" charset="-128"/>
                  <a:ea typeface="ＭＳ 明朝" panose="02020609040205080304" pitchFamily="17" charset="-128"/>
                </a:rPr>
                <a:t>尊重したケアを行っており、看護の力が発揮できる病院です。</a:t>
              </a:r>
              <a:endParaRPr kumimoji="0" lang="ja-JP" altLang="en-US" sz="1200" b="1" i="0" u="none" strike="noStrike" cap="none" normalizeH="0" baseline="0" dirty="0">
                <a:ln>
                  <a:noFill/>
                </a:ln>
                <a:solidFill>
                  <a:schemeClr val="bg1"/>
                </a:solidFill>
                <a:effectLst/>
                <a:latin typeface="ＭＳ 明朝" panose="02020609040205080304" pitchFamily="17" charset="-128"/>
                <a:ea typeface="ＭＳ 明朝" panose="02020609040205080304" pitchFamily="17" charset="-128"/>
                <a:cs typeface="ＭＳ Ｐゴシック" panose="020B0600070205080204" pitchFamily="50" charset="-128"/>
              </a:endParaRPr>
            </a:p>
            <a:p>
              <a:pPr marL="0" marR="0" lvl="0" indent="166688" algn="l" defTabSz="914400" rtl="0" eaLnBrk="0" fontAlgn="base" latinLnBrk="0" hangingPunct="0">
                <a:lnSpc>
                  <a:spcPct val="150000"/>
                </a:lnSpc>
                <a:spcBef>
                  <a:spcPct val="0"/>
                </a:spcBef>
                <a:spcAft>
                  <a:spcPct val="0"/>
                </a:spcAft>
                <a:buClrTx/>
                <a:buSzTx/>
                <a:buFontTx/>
                <a:buNone/>
                <a:tabLst/>
              </a:pPr>
              <a:r>
                <a:rPr kumimoji="0" lang="ja-JP" altLang="en-US" sz="1200" b="1" i="0" u="none" strike="noStrike" cap="none" normalizeH="0" baseline="0" dirty="0">
                  <a:ln>
                    <a:noFill/>
                  </a:ln>
                  <a:solidFill>
                    <a:schemeClr val="bg1"/>
                  </a:solidFill>
                  <a:effectLst/>
                  <a:latin typeface="ＭＳ 明朝" panose="02020609040205080304" pitchFamily="17" charset="-128"/>
                  <a:ea typeface="ＭＳ 明朝" panose="02020609040205080304" pitchFamily="17" charset="-128"/>
                  <a:cs typeface="Meiryo UI" panose="020B0604030504040204" pitchFamily="50" charset="-128"/>
                </a:rPr>
                <a:t>　これまでに携わった多くの方々の努力によって、繋がれてきた緩和ケアの</a:t>
              </a:r>
              <a:endParaRPr kumimoji="0" lang="en-US" altLang="ja-JP" sz="1200" b="1" i="0" u="none" strike="noStrike" cap="none" normalizeH="0" baseline="0" dirty="0">
                <a:ln>
                  <a:noFill/>
                </a:ln>
                <a:solidFill>
                  <a:schemeClr val="bg1"/>
                </a:solidFill>
                <a:effectLst/>
                <a:latin typeface="ＭＳ 明朝" panose="02020609040205080304" pitchFamily="17" charset="-128"/>
                <a:ea typeface="ＭＳ 明朝" panose="02020609040205080304" pitchFamily="17" charset="-128"/>
                <a:cs typeface="Meiryo UI" panose="020B0604030504040204" pitchFamily="50" charset="-128"/>
              </a:endParaRPr>
            </a:p>
            <a:p>
              <a:pPr marL="0" marR="0" lvl="0" indent="166688" algn="l" defTabSz="914400" rtl="0" eaLnBrk="0" fontAlgn="base" latinLnBrk="0" hangingPunct="0">
                <a:lnSpc>
                  <a:spcPct val="150000"/>
                </a:lnSpc>
                <a:spcBef>
                  <a:spcPct val="0"/>
                </a:spcBef>
                <a:spcAft>
                  <a:spcPct val="0"/>
                </a:spcAft>
                <a:buClrTx/>
                <a:buSzTx/>
                <a:buFontTx/>
                <a:buNone/>
                <a:tabLst/>
              </a:pPr>
              <a:r>
                <a:rPr kumimoji="0" lang="ja-JP" altLang="en-US" sz="1200" b="1" dirty="0">
                  <a:solidFill>
                    <a:schemeClr val="bg1"/>
                  </a:solidFill>
                  <a:latin typeface="ＭＳ 明朝" panose="02020609040205080304" pitchFamily="17" charset="-128"/>
                  <a:ea typeface="ＭＳ 明朝" panose="02020609040205080304" pitchFamily="17" charset="-128"/>
                  <a:cs typeface="Meiryo UI" panose="020B0604030504040204" pitchFamily="50" charset="-128"/>
                </a:rPr>
                <a:t>　</a:t>
              </a:r>
              <a:r>
                <a:rPr kumimoji="0" lang="ja-JP" altLang="en-US" sz="1200" b="1" i="0" u="none" strike="noStrike" cap="none" normalizeH="0" baseline="0" dirty="0">
                  <a:ln>
                    <a:noFill/>
                  </a:ln>
                  <a:solidFill>
                    <a:schemeClr val="bg1"/>
                  </a:solidFill>
                  <a:effectLst/>
                  <a:latin typeface="ＭＳ 明朝" panose="02020609040205080304" pitchFamily="17" charset="-128"/>
                  <a:ea typeface="ＭＳ 明朝" panose="02020609040205080304" pitchFamily="17" charset="-128"/>
                  <a:cs typeface="Meiryo UI" panose="020B0604030504040204" pitchFamily="50" charset="-128"/>
                </a:rPr>
                <a:t>精神を、次の世代に繋いでいけるように、人材育成に力をいれています。</a:t>
              </a:r>
              <a:endParaRPr kumimoji="0" lang="ja-JP" altLang="en-US" sz="1200" b="1" i="0" u="none" strike="noStrike" cap="none" normalizeH="0" baseline="0" dirty="0">
                <a:ln>
                  <a:noFill/>
                </a:ln>
                <a:solidFill>
                  <a:schemeClr val="bg1"/>
                </a:solidFill>
                <a:effectLst/>
                <a:latin typeface="ＭＳ 明朝" panose="02020609040205080304" pitchFamily="17" charset="-128"/>
                <a:ea typeface="ＭＳ 明朝" panose="02020609040205080304" pitchFamily="17" charset="-128"/>
              </a:endParaRPr>
            </a:p>
          </p:txBody>
        </p:sp>
      </p:grpSp>
      <p:sp>
        <p:nvSpPr>
          <p:cNvPr id="6" name="TextBox 5"/>
          <p:cNvSpPr txBox="1"/>
          <p:nvPr/>
        </p:nvSpPr>
        <p:spPr>
          <a:xfrm>
            <a:off x="-234791" y="303254"/>
            <a:ext cx="7765143" cy="707886"/>
          </a:xfrm>
          <a:prstGeom prst="rect">
            <a:avLst/>
          </a:prstGeom>
          <a:noFill/>
        </p:spPr>
        <p:txBody>
          <a:bodyPr wrap="square" rtlCol="0">
            <a:spAutoFit/>
          </a:bodyPr>
          <a:lstStyle/>
          <a:p>
            <a:pPr algn="ctr"/>
            <a:r>
              <a:rPr lang="ja-JP" altLang="en-US" sz="4000" dirty="0">
                <a:solidFill>
                  <a:schemeClr val="bg1"/>
                </a:solidFill>
                <a:latin typeface="HGPSoeiKakugothicUB" pitchFamily="50" charset="-128"/>
                <a:ea typeface="HGPSoeiKakugothicUB" pitchFamily="50" charset="-128"/>
              </a:rPr>
              <a:t>看護部の紹介</a:t>
            </a:r>
            <a:endParaRPr lang="zh-CN" altLang="en-US" sz="4000" dirty="0">
              <a:solidFill>
                <a:schemeClr val="bg1"/>
              </a:solidFill>
              <a:latin typeface="HGPSoeiKakugothicUB" pitchFamily="50" charset="-128"/>
              <a:ea typeface="HGPSoeiKakugothicUB" pitchFamily="50" charset="-128"/>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47" y="72062"/>
            <a:ext cx="7680596" cy="1727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295260" y="638306"/>
            <a:ext cx="2474952" cy="523220"/>
          </a:xfrm>
          <a:prstGeom prst="rect">
            <a:avLst/>
          </a:prstGeom>
          <a:noFill/>
        </p:spPr>
        <p:txBody>
          <a:bodyPr wrap="square" rtlCol="0">
            <a:spAutoFit/>
          </a:bodyPr>
          <a:lstStyle/>
          <a:p>
            <a:pPr>
              <a:spcBef>
                <a:spcPts val="300"/>
              </a:spcBef>
            </a:pPr>
            <a:r>
              <a:rPr lang="ja-JP" altLang="en-US" sz="2800" b="1" dirty="0">
                <a:solidFill>
                  <a:schemeClr val="bg1"/>
                </a:solidFill>
                <a:latin typeface="MS PGothic" pitchFamily="34" charset="-128"/>
                <a:ea typeface="MS PGothic" pitchFamily="34" charset="-128"/>
              </a:rPr>
              <a:t>看護部の紹介</a:t>
            </a:r>
            <a:endParaRPr lang="zh-CN" altLang="en-US" sz="2800" b="1" baseline="-6000" dirty="0">
              <a:solidFill>
                <a:schemeClr val="bg1"/>
              </a:solidFill>
              <a:latin typeface="MS PGothic" pitchFamily="34" charset="-128"/>
              <a:ea typeface="MS PGothic" pitchFamily="34" charset="-128"/>
            </a:endParaRPr>
          </a:p>
        </p:txBody>
      </p:sp>
      <p:sp>
        <p:nvSpPr>
          <p:cNvPr id="22" name="TextBox 12">
            <a:extLst>
              <a:ext uri="{FF2B5EF4-FFF2-40B4-BE49-F238E27FC236}">
                <a16:creationId xmlns="" xmlns:a16="http://schemas.microsoft.com/office/drawing/2014/main" id="{7B43C12C-AFCC-450C-8D3D-B02F5FE0C08D}"/>
              </a:ext>
            </a:extLst>
          </p:cNvPr>
          <p:cNvSpPr txBox="1"/>
          <p:nvPr/>
        </p:nvSpPr>
        <p:spPr>
          <a:xfrm>
            <a:off x="2986409" y="411398"/>
            <a:ext cx="4742334" cy="1092607"/>
          </a:xfrm>
          <a:prstGeom prst="rect">
            <a:avLst/>
          </a:prstGeom>
          <a:noFill/>
        </p:spPr>
        <p:txBody>
          <a:bodyPr wrap="square" rtlCol="0">
            <a:spAutoFit/>
          </a:bodyPr>
          <a:lstStyle/>
          <a:p>
            <a:pPr>
              <a:spcBef>
                <a:spcPts val="300"/>
              </a:spcBef>
            </a:pPr>
            <a:r>
              <a:rPr lang="ja-JP" altLang="en-US" sz="2000" b="1" dirty="0">
                <a:latin typeface="ＭＳ 明朝" panose="02020609040205080304" pitchFamily="17" charset="-128"/>
                <a:ea typeface="ＭＳ 明朝" panose="02020609040205080304" pitchFamily="17" charset="-128"/>
              </a:rPr>
              <a:t>看護部理念；</a:t>
            </a:r>
            <a:endParaRPr lang="en-US" altLang="ja-JP" sz="2000" b="1" dirty="0">
              <a:latin typeface="ＭＳ 明朝" panose="02020609040205080304" pitchFamily="17" charset="-128"/>
              <a:ea typeface="ＭＳ 明朝" panose="02020609040205080304" pitchFamily="17" charset="-128"/>
            </a:endParaRPr>
          </a:p>
          <a:p>
            <a:pPr>
              <a:spcBef>
                <a:spcPts val="300"/>
              </a:spcBef>
            </a:pPr>
            <a:r>
              <a:rPr lang="ja-JP" altLang="en-US" sz="2000" b="1" dirty="0">
                <a:latin typeface="ＭＳ 明朝" panose="02020609040205080304" pitchFamily="17" charset="-128"/>
                <a:ea typeface="ＭＳ 明朝" panose="02020609040205080304" pitchFamily="17" charset="-128"/>
              </a:rPr>
              <a:t>高度な緩和ケアを提供し、患者・家族の</a:t>
            </a:r>
            <a:r>
              <a:rPr lang="en-US" altLang="ja-JP" sz="2000" b="1" dirty="0">
                <a:latin typeface="ＭＳ 明朝" panose="02020609040205080304" pitchFamily="17" charset="-128"/>
                <a:ea typeface="ＭＳ 明朝" panose="02020609040205080304" pitchFamily="17" charset="-128"/>
              </a:rPr>
              <a:t>QOL</a:t>
            </a:r>
            <a:r>
              <a:rPr lang="ja-JP" altLang="en-US" sz="2000" b="1" dirty="0">
                <a:latin typeface="ＭＳ 明朝" panose="02020609040205080304" pitchFamily="17" charset="-128"/>
                <a:ea typeface="ＭＳ 明朝" panose="02020609040205080304" pitchFamily="17" charset="-128"/>
              </a:rPr>
              <a:t>に尽力する</a:t>
            </a:r>
            <a:endParaRPr lang="zh-CN" altLang="en-US" sz="2000" b="1" baseline="-6000" dirty="0">
              <a:latin typeface="ＭＳ 明朝" panose="02020609040205080304" pitchFamily="17" charset="-128"/>
              <a:ea typeface="ＭＳ 明朝" panose="02020609040205080304" pitchFamily="17" charset="-128"/>
            </a:endParaRPr>
          </a:p>
        </p:txBody>
      </p:sp>
      <p:sp>
        <p:nvSpPr>
          <p:cNvPr id="17" name="コンテンツ プレースホルダ 2">
            <a:extLst>
              <a:ext uri="{FF2B5EF4-FFF2-40B4-BE49-F238E27FC236}">
                <a16:creationId xmlns="" xmlns:a16="http://schemas.microsoft.com/office/drawing/2014/main" id="{0F337BE1-8565-4B03-A2A9-3BA917CF8D86}"/>
              </a:ext>
            </a:extLst>
          </p:cNvPr>
          <p:cNvSpPr txBox="1">
            <a:spLocks/>
          </p:cNvSpPr>
          <p:nvPr/>
        </p:nvSpPr>
        <p:spPr bwMode="auto">
          <a:xfrm>
            <a:off x="2539406" y="1996871"/>
            <a:ext cx="9846205" cy="274740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 anchorCtr="0" compatLnSpc="1">
            <a:prstTxWarp prst="textNoShape">
              <a:avLst/>
            </a:prstTxWarp>
            <a:normAutofit/>
          </a:bodyPr>
          <a:lstStyle>
            <a:lvl1pPr marL="193675" indent="-193675" algn="l" defTabSz="776288" rtl="0" fontAlgn="base">
              <a:lnSpc>
                <a:spcPct val="90000"/>
              </a:lnSpc>
              <a:spcBef>
                <a:spcPts val="850"/>
              </a:spcBef>
              <a:spcAft>
                <a:spcPct val="0"/>
              </a:spcAft>
              <a:buFont typeface="Arial" pitchFamily="34" charset="0"/>
              <a:buChar char="•"/>
              <a:defRPr kumimoji="1" sz="2300" kern="1200">
                <a:solidFill>
                  <a:schemeClr val="tx1"/>
                </a:solidFill>
                <a:latin typeface="+mn-lt"/>
                <a:ea typeface="+mn-ea"/>
                <a:cs typeface="+mn-cs"/>
              </a:defRPr>
            </a:lvl1pPr>
            <a:lvl2pPr marL="582613" indent="-193675" algn="l" defTabSz="776288" rtl="0" fontAlgn="base">
              <a:lnSpc>
                <a:spcPct val="90000"/>
              </a:lnSpc>
              <a:spcBef>
                <a:spcPts val="425"/>
              </a:spcBef>
              <a:spcAft>
                <a:spcPct val="0"/>
              </a:spcAft>
              <a:buFont typeface="Arial" pitchFamily="34" charset="0"/>
              <a:buChar char="•"/>
              <a:defRPr kumimoji="1" sz="2000" kern="1200">
                <a:solidFill>
                  <a:schemeClr val="tx1"/>
                </a:solidFill>
                <a:latin typeface="+mn-lt"/>
                <a:ea typeface="+mn-ea"/>
                <a:cs typeface="+mn-cs"/>
              </a:defRPr>
            </a:lvl2pPr>
            <a:lvl3pPr marL="971550" indent="-193675" algn="l" defTabSz="776288" rtl="0" fontAlgn="base">
              <a:lnSpc>
                <a:spcPct val="90000"/>
              </a:lnSpc>
              <a:spcBef>
                <a:spcPts val="425"/>
              </a:spcBef>
              <a:spcAft>
                <a:spcPct val="0"/>
              </a:spcAft>
              <a:buFont typeface="Arial" pitchFamily="34" charset="0"/>
              <a:buChar char="•"/>
              <a:defRPr kumimoji="1" sz="1700" kern="1200">
                <a:solidFill>
                  <a:schemeClr val="tx1"/>
                </a:solidFill>
                <a:latin typeface="+mn-lt"/>
                <a:ea typeface="+mn-ea"/>
                <a:cs typeface="+mn-cs"/>
              </a:defRPr>
            </a:lvl3pPr>
            <a:lvl4pPr marL="1360488" indent="-193675" algn="l" defTabSz="776288" rtl="0" fontAlgn="base">
              <a:lnSpc>
                <a:spcPct val="90000"/>
              </a:lnSpc>
              <a:spcBef>
                <a:spcPts val="425"/>
              </a:spcBef>
              <a:spcAft>
                <a:spcPct val="0"/>
              </a:spcAft>
              <a:buFont typeface="Arial" pitchFamily="34" charset="0"/>
              <a:buChar char="•"/>
              <a:defRPr kumimoji="1" sz="1500" kern="1200">
                <a:solidFill>
                  <a:schemeClr val="tx1"/>
                </a:solidFill>
                <a:latin typeface="+mn-lt"/>
                <a:ea typeface="+mn-ea"/>
                <a:cs typeface="+mn-cs"/>
              </a:defRPr>
            </a:lvl4pPr>
            <a:lvl5pPr marL="1747838" indent="-193675" algn="l" defTabSz="776288" rtl="0" fontAlgn="base">
              <a:lnSpc>
                <a:spcPct val="90000"/>
              </a:lnSpc>
              <a:spcBef>
                <a:spcPts val="425"/>
              </a:spcBef>
              <a:spcAft>
                <a:spcPct val="0"/>
              </a:spcAft>
              <a:buFont typeface="Arial" pitchFamily="34" charset="0"/>
              <a:buChar char="•"/>
              <a:defRPr kumimoji="1" sz="1500"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9pPr>
          </a:lstStyle>
          <a:p>
            <a:endParaRPr lang="en-US" altLang="ja-JP" sz="1800" b="1" dirty="0">
              <a:solidFill>
                <a:srgbClr val="000000"/>
              </a:solidFill>
              <a:latin typeface="ＭＳ 明朝" panose="02020609040205080304" pitchFamily="17" charset="-128"/>
              <a:ea typeface="ＭＳ 明朝" panose="02020609040205080304" pitchFamily="17" charset="-128"/>
            </a:endParaRPr>
          </a:p>
          <a:p>
            <a:pPr marL="0" indent="0">
              <a:buFont typeface="Arial" pitchFamily="34" charset="0"/>
              <a:buNone/>
            </a:pPr>
            <a:r>
              <a:rPr lang="en-US" altLang="ja-JP" sz="1800" b="1" dirty="0">
                <a:solidFill>
                  <a:srgbClr val="000000"/>
                </a:solidFill>
                <a:latin typeface="ＭＳ 明朝" panose="02020609040205080304" pitchFamily="17" charset="-128"/>
                <a:ea typeface="ＭＳ 明朝" panose="02020609040205080304" pitchFamily="17" charset="-128"/>
              </a:rPr>
              <a:t>【</a:t>
            </a:r>
            <a:r>
              <a:rPr lang="ja-JP" altLang="en-US" sz="1800" b="1" dirty="0">
                <a:solidFill>
                  <a:srgbClr val="000000"/>
                </a:solidFill>
                <a:latin typeface="ＭＳ 明朝" panose="02020609040205080304" pitchFamily="17" charset="-128"/>
                <a:ea typeface="ＭＳ 明朝" panose="02020609040205080304" pitchFamily="17" charset="-128"/>
              </a:rPr>
              <a:t>看護部目標</a:t>
            </a:r>
            <a:r>
              <a:rPr lang="en-US" altLang="ja-JP" sz="1800" b="1" dirty="0">
                <a:solidFill>
                  <a:srgbClr val="000000"/>
                </a:solidFill>
                <a:latin typeface="ＭＳ 明朝" panose="02020609040205080304" pitchFamily="17" charset="-128"/>
                <a:ea typeface="ＭＳ 明朝" panose="02020609040205080304" pitchFamily="17" charset="-128"/>
              </a:rPr>
              <a:t>】</a:t>
            </a:r>
          </a:p>
          <a:p>
            <a:pPr>
              <a:buFont typeface="Wingdings" panose="05000000000000000000" pitchFamily="2" charset="2"/>
              <a:buChar char="l"/>
            </a:pPr>
            <a:r>
              <a:rPr lang="ja-JP" altLang="en-US" sz="1400" b="1" dirty="0">
                <a:solidFill>
                  <a:schemeClr val="tx2">
                    <a:lumMod val="95000"/>
                    <a:lumOff val="5000"/>
                  </a:schemeClr>
                </a:solidFill>
                <a:latin typeface="ＭＳ 明朝" panose="02020609040205080304" pitchFamily="17" charset="-128"/>
                <a:ea typeface="ＭＳ 明朝" panose="02020609040205080304" pitchFamily="17" charset="-128"/>
              </a:rPr>
              <a:t>全員が知識と技術を向上させ高度な緩和ケアが提供できる</a:t>
            </a:r>
          </a:p>
          <a:p>
            <a:pPr>
              <a:buFont typeface="Wingdings" panose="05000000000000000000" pitchFamily="2" charset="2"/>
              <a:buChar char="l"/>
            </a:pPr>
            <a:r>
              <a:rPr lang="ja-JP" altLang="en-US" sz="1400" b="1" dirty="0">
                <a:solidFill>
                  <a:schemeClr val="tx2">
                    <a:lumMod val="95000"/>
                    <a:lumOff val="5000"/>
                  </a:schemeClr>
                </a:solidFill>
                <a:latin typeface="ＭＳ 明朝" panose="02020609040205080304" pitchFamily="17" charset="-128"/>
                <a:ea typeface="ＭＳ 明朝" panose="02020609040205080304" pitchFamily="17" charset="-128"/>
              </a:rPr>
              <a:t>多職種連携によりチーム医療を推進する</a:t>
            </a:r>
          </a:p>
          <a:p>
            <a:pPr>
              <a:buFont typeface="Wingdings" panose="05000000000000000000" pitchFamily="2" charset="2"/>
              <a:buChar char="l"/>
            </a:pPr>
            <a:r>
              <a:rPr lang="ja-JP" altLang="en-US" sz="1400" b="1" dirty="0">
                <a:solidFill>
                  <a:schemeClr val="tx2">
                    <a:lumMod val="95000"/>
                    <a:lumOff val="5000"/>
                  </a:schemeClr>
                </a:solidFill>
                <a:latin typeface="ＭＳ 明朝" panose="02020609040205080304" pitchFamily="17" charset="-128"/>
                <a:ea typeface="ＭＳ 明朝" panose="02020609040205080304" pitchFamily="17" charset="-128"/>
              </a:rPr>
              <a:t>お互い様の職場風土で一人ひとりを大切にする</a:t>
            </a:r>
          </a:p>
          <a:p>
            <a:pPr>
              <a:buFont typeface="Wingdings" panose="05000000000000000000" pitchFamily="2" charset="2"/>
              <a:buChar char="l"/>
            </a:pPr>
            <a:r>
              <a:rPr lang="ja-JP" altLang="en-US" sz="1400" b="1" dirty="0">
                <a:solidFill>
                  <a:schemeClr val="tx2">
                    <a:lumMod val="95000"/>
                    <a:lumOff val="5000"/>
                  </a:schemeClr>
                </a:solidFill>
                <a:latin typeface="ＭＳ 明朝" panose="02020609040205080304" pitchFamily="17" charset="-128"/>
                <a:ea typeface="ＭＳ 明朝" panose="02020609040205080304" pitchFamily="17" charset="-128"/>
              </a:rPr>
              <a:t>新診療報酬を鑑みて病院経営へ参画する</a:t>
            </a:r>
          </a:p>
          <a:p>
            <a:endParaRPr lang="ja-JP" altLang="en-US" sz="1800" b="1" dirty="0">
              <a:solidFill>
                <a:srgbClr val="000000"/>
              </a:solidFill>
              <a:latin typeface="ＭＳ 明朝" panose="02020609040205080304" pitchFamily="17" charset="-128"/>
              <a:ea typeface="ＭＳ 明朝" panose="02020609040205080304" pitchFamily="17" charset="-128"/>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4915" y="9559882"/>
            <a:ext cx="506855" cy="6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図 6">
            <a:extLst>
              <a:ext uri="{FF2B5EF4-FFF2-40B4-BE49-F238E27FC236}">
                <a16:creationId xmlns="" xmlns:a16="http://schemas.microsoft.com/office/drawing/2014/main" id="{EA0EA5C2-8712-41D3-A55D-972F26803E18}"/>
              </a:ext>
            </a:extLst>
          </p:cNvPr>
          <p:cNvPicPr>
            <a:picLocks noChangeAspect="1"/>
          </p:cNvPicPr>
          <p:nvPr/>
        </p:nvPicPr>
        <p:blipFill>
          <a:blip r:embed="rId4"/>
          <a:stretch>
            <a:fillRect/>
          </a:stretch>
        </p:blipFill>
        <p:spPr>
          <a:xfrm>
            <a:off x="497260" y="2315770"/>
            <a:ext cx="1543575" cy="173184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79290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フローチャート: 端子 8">
            <a:extLst>
              <a:ext uri="{FF2B5EF4-FFF2-40B4-BE49-F238E27FC236}">
                <a16:creationId xmlns="" xmlns:a16="http://schemas.microsoft.com/office/drawing/2014/main" id="{1845E88E-53DB-42FA-89F7-FB665E892465}"/>
              </a:ext>
            </a:extLst>
          </p:cNvPr>
          <p:cNvSpPr/>
          <p:nvPr/>
        </p:nvSpPr>
        <p:spPr>
          <a:xfrm>
            <a:off x="76544" y="121946"/>
            <a:ext cx="7607018" cy="5196027"/>
          </a:xfrm>
          <a:prstGeom prst="flowChartTerminator">
            <a:avLst/>
          </a:prstGeom>
          <a:solidFill>
            <a:srgbClr val="E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7437" y="4298460"/>
            <a:ext cx="506855" cy="6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 xmlns:a16="http://schemas.microsoft.com/office/drawing/2014/main" id="{E70FB818-9235-47FA-BB11-499CA517A2BD}"/>
              </a:ext>
            </a:extLst>
          </p:cNvPr>
          <p:cNvSpPr>
            <a:spLocks noChangeArrowheads="1"/>
          </p:cNvSpPr>
          <p:nvPr/>
        </p:nvSpPr>
        <p:spPr bwMode="auto">
          <a:xfrm>
            <a:off x="8574843" y="2315769"/>
            <a:ext cx="7775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Rectangle 5">
            <a:extLst>
              <a:ext uri="{FF2B5EF4-FFF2-40B4-BE49-F238E27FC236}">
                <a16:creationId xmlns="" xmlns:a16="http://schemas.microsoft.com/office/drawing/2014/main" id="{A070E7FA-97F2-4927-9AB2-AF22138DD45B}"/>
              </a:ext>
            </a:extLst>
          </p:cNvPr>
          <p:cNvSpPr>
            <a:spLocks noChangeArrowheads="1"/>
          </p:cNvSpPr>
          <p:nvPr/>
        </p:nvSpPr>
        <p:spPr bwMode="auto">
          <a:xfrm>
            <a:off x="674353" y="1871436"/>
            <a:ext cx="7591553" cy="3181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66688"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nSpc>
                <a:spcPct val="150000"/>
              </a:lnSpc>
              <a:spcAft>
                <a:spcPts val="0"/>
              </a:spcAft>
            </a:pPr>
            <a:r>
              <a:rPr lang="ja-JP" altLang="ja-JP" sz="1200" b="1" kern="100" dirty="0">
                <a:solidFill>
                  <a:schemeClr val="bg1"/>
                </a:solidFill>
                <a:latin typeface="Century" panose="02040604050505020304" pitchFamily="18" charset="0"/>
                <a:ea typeface="ＭＳ 明朝" panose="02020609040205080304" pitchFamily="17" charset="-128"/>
                <a:cs typeface="Times New Roman" panose="02020603050405020304" pitchFamily="18" charset="0"/>
              </a:rPr>
              <a:t>○看護単位　</a:t>
            </a:r>
            <a:r>
              <a:rPr lang="en-US" altLang="ja-JP" sz="1200" b="1" kern="100" dirty="0">
                <a:solidFill>
                  <a:schemeClr val="bg1"/>
                </a:solidFill>
                <a:latin typeface="Century" panose="02040604050505020304" pitchFamily="18" charset="0"/>
                <a:ea typeface="ＭＳ 明朝" panose="02020609040205080304" pitchFamily="17" charset="-128"/>
                <a:cs typeface="Times New Roman" panose="02020603050405020304" pitchFamily="18" charset="0"/>
              </a:rPr>
              <a:t>3</a:t>
            </a:r>
            <a:r>
              <a:rPr lang="ja-JP" altLang="ja-JP" sz="1200" b="1" kern="100" dirty="0">
                <a:solidFill>
                  <a:schemeClr val="bg1"/>
                </a:solidFill>
                <a:latin typeface="Century" panose="02040604050505020304" pitchFamily="18" charset="0"/>
                <a:ea typeface="ＭＳ 明朝" panose="02020609040205080304" pitchFamily="17" charset="-128"/>
                <a:cs typeface="Times New Roman" panose="02020603050405020304" pitchFamily="18" charset="0"/>
              </a:rPr>
              <a:t>単位；緩和ケア病棟、一般病棟（</a:t>
            </a:r>
            <a:r>
              <a:rPr lang="en-US" altLang="ja-JP" sz="1200" b="1" kern="100" dirty="0">
                <a:solidFill>
                  <a:schemeClr val="bg1"/>
                </a:solidFill>
                <a:latin typeface="Century" panose="02040604050505020304" pitchFamily="18" charset="0"/>
                <a:ea typeface="ＭＳ 明朝" panose="02020609040205080304" pitchFamily="17" charset="-128"/>
                <a:cs typeface="Times New Roman" panose="02020603050405020304" pitchFamily="18" charset="0"/>
              </a:rPr>
              <a:t>10:1</a:t>
            </a:r>
            <a:r>
              <a:rPr lang="ja-JP" altLang="ja-JP" sz="1200" b="1" kern="100" dirty="0">
                <a:solidFill>
                  <a:schemeClr val="bg1"/>
                </a:solidFill>
                <a:latin typeface="Century" panose="02040604050505020304" pitchFamily="18" charset="0"/>
                <a:ea typeface="ＭＳ 明朝" panose="02020609040205080304" pitchFamily="17" charset="-128"/>
                <a:cs typeface="Times New Roman" panose="02020603050405020304" pitchFamily="18" charset="0"/>
              </a:rPr>
              <a:t>）、外来</a:t>
            </a:r>
            <a:r>
              <a:rPr lang="ja-JP" altLang="en-US" sz="1200" b="1" kern="100" dirty="0">
                <a:solidFill>
                  <a:schemeClr val="bg1"/>
                </a:solidFill>
                <a:latin typeface="Century" panose="02040604050505020304" pitchFamily="18" charset="0"/>
                <a:ea typeface="ＭＳ 明朝" panose="02020609040205080304" pitchFamily="17" charset="-128"/>
                <a:cs typeface="Times New Roman" panose="02020603050405020304" pitchFamily="18" charset="0"/>
              </a:rPr>
              <a:t>・緩和看護外来</a:t>
            </a:r>
            <a:r>
              <a:rPr lang="ja-JP" altLang="ja-JP" sz="1200" b="1" kern="100" dirty="0">
                <a:solidFill>
                  <a:schemeClr val="bg1"/>
                </a:solidFill>
                <a:latin typeface="Century" panose="02040604050505020304" pitchFamily="18" charset="0"/>
                <a:ea typeface="ＭＳ 明朝" panose="02020609040205080304" pitchFamily="17" charset="-128"/>
                <a:cs typeface="Times New Roman" panose="02020603050405020304" pitchFamily="18" charset="0"/>
              </a:rPr>
              <a:t>　</a:t>
            </a:r>
          </a:p>
          <a:p>
            <a:pPr>
              <a:lnSpc>
                <a:spcPct val="150000"/>
              </a:lnSpc>
              <a:spcAft>
                <a:spcPts val="0"/>
              </a:spcAft>
            </a:pPr>
            <a:r>
              <a:rPr lang="ja-JP" altLang="ja-JP" sz="1200" b="1" kern="100" dirty="0">
                <a:solidFill>
                  <a:schemeClr val="bg1"/>
                </a:solidFill>
                <a:latin typeface="Century" panose="02040604050505020304" pitchFamily="18" charset="0"/>
                <a:ea typeface="ＭＳ 明朝" panose="02020609040205080304" pitchFamily="17" charset="-128"/>
                <a:cs typeface="Times New Roman" panose="02020603050405020304" pitchFamily="18" charset="0"/>
              </a:rPr>
              <a:t>○看護職員　</a:t>
            </a:r>
            <a:r>
              <a:rPr lang="en-US" altLang="ja-JP" sz="1200" b="1" kern="100" dirty="0">
                <a:solidFill>
                  <a:schemeClr val="bg1"/>
                </a:solidFill>
                <a:latin typeface="Century" panose="02040604050505020304" pitchFamily="18" charset="0"/>
                <a:ea typeface="ＭＳ 明朝" panose="02020609040205080304" pitchFamily="17" charset="-128"/>
                <a:cs typeface="Times New Roman" panose="02020603050405020304" pitchFamily="18" charset="0"/>
              </a:rPr>
              <a:t>52</a:t>
            </a:r>
            <a:r>
              <a:rPr lang="ja-JP" altLang="ja-JP" sz="1200" b="1" kern="100" dirty="0">
                <a:solidFill>
                  <a:schemeClr val="bg1"/>
                </a:solidFill>
                <a:latin typeface="Century" panose="02040604050505020304" pitchFamily="18" charset="0"/>
                <a:ea typeface="ＭＳ 明朝" panose="02020609040205080304" pitchFamily="17" charset="-128"/>
                <a:cs typeface="Times New Roman" panose="02020603050405020304" pitchFamily="18" charset="0"/>
              </a:rPr>
              <a:t>名（看護師・看護補助者）</a:t>
            </a:r>
          </a:p>
          <a:p>
            <a:pPr>
              <a:lnSpc>
                <a:spcPct val="150000"/>
              </a:lnSpc>
              <a:spcAft>
                <a:spcPts val="0"/>
              </a:spcAft>
            </a:pPr>
            <a:r>
              <a:rPr lang="ja-JP" altLang="ja-JP" sz="1200" b="1" kern="100" dirty="0">
                <a:solidFill>
                  <a:schemeClr val="bg1"/>
                </a:solidFill>
                <a:latin typeface="Century" panose="02040604050505020304" pitchFamily="18" charset="0"/>
                <a:ea typeface="ＭＳ 明朝" panose="02020609040205080304" pitchFamily="17" charset="-128"/>
                <a:cs typeface="Times New Roman" panose="02020603050405020304" pitchFamily="18" charset="0"/>
              </a:rPr>
              <a:t>○看護師平均年齢　</a:t>
            </a:r>
            <a:r>
              <a:rPr lang="en-US" altLang="ja-JP" sz="1200" b="1" kern="100" dirty="0">
                <a:solidFill>
                  <a:schemeClr val="bg1"/>
                </a:solidFill>
                <a:latin typeface="Century" panose="02040604050505020304" pitchFamily="18" charset="0"/>
                <a:ea typeface="ＭＳ 明朝" panose="02020609040205080304" pitchFamily="17" charset="-128"/>
                <a:cs typeface="Times New Roman" panose="02020603050405020304" pitchFamily="18" charset="0"/>
              </a:rPr>
              <a:t>44.2</a:t>
            </a:r>
            <a:r>
              <a:rPr lang="ja-JP" altLang="ja-JP" sz="1200" b="1" kern="100" dirty="0">
                <a:solidFill>
                  <a:schemeClr val="bg1"/>
                </a:solidFill>
                <a:latin typeface="Century" panose="02040604050505020304" pitchFamily="18" charset="0"/>
                <a:ea typeface="ＭＳ 明朝" panose="02020609040205080304" pitchFamily="17" charset="-128"/>
                <a:cs typeface="Times New Roman" panose="02020603050405020304" pitchFamily="18" charset="0"/>
              </a:rPr>
              <a:t>歳（</a:t>
            </a:r>
            <a:r>
              <a:rPr lang="en-US" altLang="ja-JP" sz="1200" b="1" kern="100" dirty="0">
                <a:solidFill>
                  <a:schemeClr val="bg1"/>
                </a:solidFill>
                <a:latin typeface="Century" panose="02040604050505020304" pitchFamily="18" charset="0"/>
                <a:ea typeface="ＭＳ 明朝" panose="02020609040205080304" pitchFamily="17" charset="-128"/>
                <a:cs typeface="Times New Roman" panose="02020603050405020304" pitchFamily="18" charset="0"/>
              </a:rPr>
              <a:t>2019</a:t>
            </a:r>
            <a:r>
              <a:rPr lang="ja-JP" altLang="ja-JP" sz="1200" b="1" kern="100" dirty="0">
                <a:solidFill>
                  <a:schemeClr val="bg1"/>
                </a:solidFill>
                <a:latin typeface="Century" panose="02040604050505020304" pitchFamily="18" charset="0"/>
                <a:ea typeface="ＭＳ 明朝" panose="02020609040205080304" pitchFamily="17" charset="-128"/>
                <a:cs typeface="Times New Roman" panose="02020603050405020304" pitchFamily="18" charset="0"/>
              </a:rPr>
              <a:t>年</a:t>
            </a:r>
            <a:r>
              <a:rPr lang="en-US" altLang="ja-JP" sz="1200" b="1" kern="100" dirty="0">
                <a:solidFill>
                  <a:schemeClr val="bg1"/>
                </a:solidFill>
                <a:latin typeface="Century" panose="02040604050505020304" pitchFamily="18" charset="0"/>
                <a:ea typeface="ＭＳ 明朝" panose="02020609040205080304" pitchFamily="17" charset="-128"/>
                <a:cs typeface="Times New Roman" panose="02020603050405020304" pitchFamily="18" charset="0"/>
              </a:rPr>
              <a:t>4</a:t>
            </a:r>
            <a:r>
              <a:rPr lang="ja-JP" altLang="ja-JP" sz="1200" b="1" kern="100" dirty="0">
                <a:solidFill>
                  <a:schemeClr val="bg1"/>
                </a:solidFill>
                <a:latin typeface="Century" panose="02040604050505020304" pitchFamily="18" charset="0"/>
                <a:ea typeface="ＭＳ 明朝" panose="02020609040205080304" pitchFamily="17" charset="-128"/>
                <a:cs typeface="Times New Roman" panose="02020603050405020304" pitchFamily="18" charset="0"/>
              </a:rPr>
              <a:t>月現在）　　</a:t>
            </a:r>
          </a:p>
          <a:p>
            <a:pPr>
              <a:lnSpc>
                <a:spcPct val="150000"/>
              </a:lnSpc>
              <a:spcAft>
                <a:spcPts val="0"/>
              </a:spcAft>
            </a:pPr>
            <a:r>
              <a:rPr lang="ja-JP" altLang="ja-JP" sz="1200" b="1" kern="100" dirty="0">
                <a:solidFill>
                  <a:schemeClr val="bg1"/>
                </a:solidFill>
                <a:latin typeface="Century" panose="02040604050505020304" pitchFamily="18" charset="0"/>
                <a:ea typeface="ＭＳ 明朝" panose="02020609040205080304" pitchFamily="17" charset="-128"/>
                <a:cs typeface="Times New Roman" panose="02020603050405020304" pitchFamily="18" charset="0"/>
              </a:rPr>
              <a:t>○</a:t>
            </a:r>
            <a:r>
              <a:rPr lang="en-US" altLang="ja-JP" sz="1200" b="1" kern="100" dirty="0">
                <a:solidFill>
                  <a:schemeClr val="bg1"/>
                </a:solidFill>
                <a:latin typeface="Century" panose="02040604050505020304" pitchFamily="18" charset="0"/>
                <a:ea typeface="ＭＳ 明朝" panose="02020609040205080304" pitchFamily="17" charset="-128"/>
                <a:cs typeface="Times New Roman" panose="02020603050405020304" pitchFamily="18" charset="0"/>
              </a:rPr>
              <a:t>2</a:t>
            </a:r>
            <a:r>
              <a:rPr lang="ja-JP" altLang="ja-JP" sz="1200" b="1" kern="100" dirty="0">
                <a:solidFill>
                  <a:schemeClr val="bg1"/>
                </a:solidFill>
                <a:latin typeface="Century" panose="02040604050505020304" pitchFamily="18" charset="0"/>
                <a:ea typeface="ＭＳ 明朝" panose="02020609040205080304" pitchFamily="17" charset="-128"/>
                <a:cs typeface="Times New Roman" panose="02020603050405020304" pitchFamily="18" charset="0"/>
              </a:rPr>
              <a:t>交替制勤務</a:t>
            </a:r>
          </a:p>
          <a:p>
            <a:pPr>
              <a:lnSpc>
                <a:spcPct val="150000"/>
              </a:lnSpc>
              <a:spcAft>
                <a:spcPts val="0"/>
              </a:spcAft>
            </a:pPr>
            <a:r>
              <a:rPr lang="ja-JP" altLang="ja-JP" sz="1200" b="1" kern="100" dirty="0">
                <a:solidFill>
                  <a:schemeClr val="bg1"/>
                </a:solidFill>
                <a:latin typeface="Century" panose="02040604050505020304" pitchFamily="18" charset="0"/>
                <a:ea typeface="ＭＳ 明朝" panose="02020609040205080304" pitchFamily="17" charset="-128"/>
                <a:cs typeface="Times New Roman" panose="02020603050405020304" pitchFamily="18" charset="0"/>
              </a:rPr>
              <a:t>（日勤　</a:t>
            </a:r>
            <a:r>
              <a:rPr lang="en-US" altLang="ja-JP" sz="1200" b="1" kern="100" dirty="0">
                <a:solidFill>
                  <a:schemeClr val="bg1"/>
                </a:solidFill>
                <a:latin typeface="Century" panose="02040604050505020304" pitchFamily="18" charset="0"/>
                <a:ea typeface="ＭＳ 明朝" panose="02020609040205080304" pitchFamily="17" charset="-128"/>
                <a:cs typeface="Times New Roman" panose="02020603050405020304" pitchFamily="18" charset="0"/>
              </a:rPr>
              <a:t>8</a:t>
            </a:r>
            <a:r>
              <a:rPr lang="ja-JP" altLang="ja-JP" sz="1200" b="1" kern="100" dirty="0">
                <a:solidFill>
                  <a:schemeClr val="bg1"/>
                </a:solidFill>
                <a:latin typeface="Century" panose="02040604050505020304" pitchFamily="18" charset="0"/>
                <a:ea typeface="ＭＳ 明朝" panose="02020609040205080304" pitchFamily="17" charset="-128"/>
                <a:cs typeface="Times New Roman" panose="02020603050405020304" pitchFamily="18" charset="0"/>
              </a:rPr>
              <a:t>：</a:t>
            </a:r>
            <a:r>
              <a:rPr lang="en-US" altLang="ja-JP" sz="1200" b="1" kern="100" dirty="0">
                <a:solidFill>
                  <a:schemeClr val="bg1"/>
                </a:solidFill>
                <a:latin typeface="Century" panose="02040604050505020304" pitchFamily="18" charset="0"/>
                <a:ea typeface="ＭＳ 明朝" panose="02020609040205080304" pitchFamily="17" charset="-128"/>
                <a:cs typeface="Times New Roman" panose="02020603050405020304" pitchFamily="18" charset="0"/>
              </a:rPr>
              <a:t>45</a:t>
            </a:r>
            <a:r>
              <a:rPr lang="ja-JP" altLang="ja-JP" sz="1200" b="1" kern="100" dirty="0">
                <a:solidFill>
                  <a:schemeClr val="bg1"/>
                </a:solidFill>
                <a:latin typeface="Century" panose="02040604050505020304" pitchFamily="18" charset="0"/>
                <a:ea typeface="ＭＳ 明朝" panose="02020609040205080304" pitchFamily="17" charset="-128"/>
                <a:cs typeface="Times New Roman" panose="02020603050405020304" pitchFamily="18" charset="0"/>
              </a:rPr>
              <a:t>～</a:t>
            </a:r>
            <a:r>
              <a:rPr lang="en-US" altLang="ja-JP" sz="1200" b="1" kern="100" dirty="0">
                <a:solidFill>
                  <a:schemeClr val="bg1"/>
                </a:solidFill>
                <a:latin typeface="Century" panose="02040604050505020304" pitchFamily="18" charset="0"/>
                <a:ea typeface="ＭＳ 明朝" panose="02020609040205080304" pitchFamily="17" charset="-128"/>
                <a:cs typeface="Times New Roman" panose="02020603050405020304" pitchFamily="18" charset="0"/>
              </a:rPr>
              <a:t>17</a:t>
            </a:r>
            <a:r>
              <a:rPr lang="ja-JP" altLang="ja-JP" sz="1200" b="1" kern="100" dirty="0">
                <a:solidFill>
                  <a:schemeClr val="bg1"/>
                </a:solidFill>
                <a:latin typeface="Century" panose="02040604050505020304" pitchFamily="18" charset="0"/>
                <a:ea typeface="ＭＳ 明朝" panose="02020609040205080304" pitchFamily="17" charset="-128"/>
                <a:cs typeface="Times New Roman" panose="02020603050405020304" pitchFamily="18" charset="0"/>
              </a:rPr>
              <a:t>：</a:t>
            </a:r>
            <a:r>
              <a:rPr lang="en-US" altLang="ja-JP" sz="1200" b="1" kern="100" dirty="0">
                <a:solidFill>
                  <a:schemeClr val="bg1"/>
                </a:solidFill>
                <a:latin typeface="Century" panose="02040604050505020304" pitchFamily="18" charset="0"/>
                <a:ea typeface="ＭＳ 明朝" panose="02020609040205080304" pitchFamily="17" charset="-128"/>
                <a:cs typeface="Times New Roman" panose="02020603050405020304" pitchFamily="18" charset="0"/>
              </a:rPr>
              <a:t>30</a:t>
            </a:r>
            <a:r>
              <a:rPr lang="ja-JP" altLang="ja-JP" sz="1200" b="1" kern="100" dirty="0">
                <a:solidFill>
                  <a:schemeClr val="bg1"/>
                </a:solidFill>
                <a:latin typeface="Century" panose="02040604050505020304" pitchFamily="18" charset="0"/>
                <a:ea typeface="ＭＳ 明朝" panose="02020609040205080304" pitchFamily="17" charset="-128"/>
                <a:cs typeface="Times New Roman" panose="02020603050405020304" pitchFamily="18" charset="0"/>
              </a:rPr>
              <a:t>　夜勤　</a:t>
            </a:r>
            <a:r>
              <a:rPr lang="en-US" altLang="ja-JP" sz="1200" b="1" kern="100" dirty="0">
                <a:solidFill>
                  <a:schemeClr val="bg1"/>
                </a:solidFill>
                <a:latin typeface="Century" panose="02040604050505020304" pitchFamily="18" charset="0"/>
                <a:ea typeface="ＭＳ 明朝" panose="02020609040205080304" pitchFamily="17" charset="-128"/>
                <a:cs typeface="Times New Roman" panose="02020603050405020304" pitchFamily="18" charset="0"/>
              </a:rPr>
              <a:t>17</a:t>
            </a:r>
            <a:r>
              <a:rPr lang="ja-JP" altLang="ja-JP" sz="1200" b="1" kern="100" dirty="0">
                <a:solidFill>
                  <a:schemeClr val="bg1"/>
                </a:solidFill>
                <a:latin typeface="Century" panose="02040604050505020304" pitchFamily="18" charset="0"/>
                <a:ea typeface="ＭＳ 明朝" panose="02020609040205080304" pitchFamily="17" charset="-128"/>
                <a:cs typeface="Times New Roman" panose="02020603050405020304" pitchFamily="18" charset="0"/>
              </a:rPr>
              <a:t>：</a:t>
            </a:r>
            <a:r>
              <a:rPr lang="en-US" altLang="ja-JP" sz="1200" b="1" kern="100" dirty="0">
                <a:solidFill>
                  <a:schemeClr val="bg1"/>
                </a:solidFill>
                <a:latin typeface="Century" panose="02040604050505020304" pitchFamily="18" charset="0"/>
                <a:ea typeface="ＭＳ 明朝" panose="02020609040205080304" pitchFamily="17" charset="-128"/>
                <a:cs typeface="Times New Roman" panose="02020603050405020304" pitchFamily="18" charset="0"/>
              </a:rPr>
              <a:t>00</a:t>
            </a:r>
            <a:r>
              <a:rPr lang="ja-JP" altLang="ja-JP" sz="1200" b="1" kern="100" dirty="0">
                <a:solidFill>
                  <a:schemeClr val="bg1"/>
                </a:solidFill>
                <a:latin typeface="Century" panose="02040604050505020304" pitchFamily="18" charset="0"/>
                <a:ea typeface="ＭＳ 明朝" panose="02020609040205080304" pitchFamily="17" charset="-128"/>
                <a:cs typeface="Times New Roman" panose="02020603050405020304" pitchFamily="18" charset="0"/>
              </a:rPr>
              <a:t>～</a:t>
            </a:r>
            <a:r>
              <a:rPr lang="en-US" altLang="ja-JP" sz="1200" b="1" kern="100" dirty="0">
                <a:solidFill>
                  <a:schemeClr val="bg1"/>
                </a:solidFill>
                <a:latin typeface="Century" panose="02040604050505020304" pitchFamily="18" charset="0"/>
                <a:ea typeface="ＭＳ 明朝" panose="02020609040205080304" pitchFamily="17" charset="-128"/>
                <a:cs typeface="Times New Roman" panose="02020603050405020304" pitchFamily="18" charset="0"/>
              </a:rPr>
              <a:t>9</a:t>
            </a:r>
            <a:r>
              <a:rPr lang="ja-JP" altLang="ja-JP" sz="1200" b="1" kern="100" dirty="0">
                <a:solidFill>
                  <a:schemeClr val="bg1"/>
                </a:solidFill>
                <a:latin typeface="Century" panose="02040604050505020304" pitchFamily="18" charset="0"/>
                <a:ea typeface="ＭＳ 明朝" panose="02020609040205080304" pitchFamily="17" charset="-128"/>
                <a:cs typeface="Times New Roman" panose="02020603050405020304" pitchFamily="18" charset="0"/>
              </a:rPr>
              <a:t>：</a:t>
            </a:r>
            <a:r>
              <a:rPr lang="en-US" altLang="ja-JP" sz="1200" b="1" kern="100" dirty="0">
                <a:solidFill>
                  <a:schemeClr val="bg1"/>
                </a:solidFill>
                <a:latin typeface="Century" panose="02040604050505020304" pitchFamily="18" charset="0"/>
                <a:ea typeface="ＭＳ 明朝" panose="02020609040205080304" pitchFamily="17" charset="-128"/>
                <a:cs typeface="Times New Roman" panose="02020603050405020304" pitchFamily="18" charset="0"/>
              </a:rPr>
              <a:t>00</a:t>
            </a:r>
            <a:r>
              <a:rPr lang="ja-JP" altLang="ja-JP" sz="1200" b="1" kern="100" dirty="0">
                <a:solidFill>
                  <a:schemeClr val="bg1"/>
                </a:solidFill>
                <a:latin typeface="Century" panose="02040604050505020304" pitchFamily="18" charset="0"/>
                <a:ea typeface="ＭＳ 明朝" panose="02020609040205080304" pitchFamily="17" charset="-128"/>
                <a:cs typeface="Times New Roman" panose="02020603050405020304" pitchFamily="18" charset="0"/>
              </a:rPr>
              <a:t>　看護師</a:t>
            </a:r>
            <a:r>
              <a:rPr lang="en-US" altLang="ja-JP" sz="1200" b="1" kern="100" dirty="0">
                <a:solidFill>
                  <a:schemeClr val="bg1"/>
                </a:solidFill>
                <a:latin typeface="Century" panose="02040604050505020304" pitchFamily="18" charset="0"/>
                <a:ea typeface="ＭＳ 明朝" panose="02020609040205080304" pitchFamily="17" charset="-128"/>
                <a:cs typeface="Times New Roman" panose="02020603050405020304" pitchFamily="18" charset="0"/>
              </a:rPr>
              <a:t>4</a:t>
            </a:r>
            <a:r>
              <a:rPr lang="ja-JP" altLang="en-US" sz="1200" b="1" kern="100" dirty="0">
                <a:solidFill>
                  <a:schemeClr val="bg1"/>
                </a:solidFill>
                <a:latin typeface="Century" panose="02040604050505020304" pitchFamily="18" charset="0"/>
                <a:ea typeface="ＭＳ 明朝" panose="02020609040205080304" pitchFamily="17" charset="-128"/>
                <a:cs typeface="Times New Roman" panose="02020603050405020304" pitchFamily="18" charset="0"/>
              </a:rPr>
              <a:t>～</a:t>
            </a:r>
            <a:r>
              <a:rPr lang="en-US" altLang="ja-JP" sz="1200" b="1" kern="100" dirty="0">
                <a:solidFill>
                  <a:schemeClr val="bg1"/>
                </a:solidFill>
                <a:latin typeface="Century" panose="02040604050505020304" pitchFamily="18" charset="0"/>
                <a:ea typeface="ＭＳ 明朝" panose="02020609040205080304" pitchFamily="17" charset="-128"/>
                <a:cs typeface="Times New Roman" panose="02020603050405020304" pitchFamily="18" charset="0"/>
              </a:rPr>
              <a:t>5</a:t>
            </a:r>
            <a:r>
              <a:rPr lang="ja-JP" altLang="ja-JP" sz="1200" b="1" kern="100" dirty="0">
                <a:solidFill>
                  <a:schemeClr val="bg1"/>
                </a:solidFill>
                <a:latin typeface="Century" panose="02040604050505020304" pitchFamily="18" charset="0"/>
                <a:ea typeface="ＭＳ 明朝" panose="02020609040205080304" pitchFamily="17" charset="-128"/>
                <a:cs typeface="Times New Roman" panose="02020603050405020304" pitchFamily="18" charset="0"/>
              </a:rPr>
              <a:t>名）</a:t>
            </a:r>
          </a:p>
          <a:p>
            <a:pPr>
              <a:lnSpc>
                <a:spcPct val="150000"/>
              </a:lnSpc>
              <a:spcAft>
                <a:spcPts val="0"/>
              </a:spcAft>
            </a:pPr>
            <a:r>
              <a:rPr lang="ja-JP" altLang="ja-JP" sz="1200" b="1" kern="100" dirty="0">
                <a:solidFill>
                  <a:schemeClr val="bg1"/>
                </a:solidFill>
                <a:latin typeface="Century" panose="02040604050505020304" pitchFamily="18" charset="0"/>
                <a:ea typeface="ＭＳ 明朝" panose="02020609040205080304" pitchFamily="17" charset="-128"/>
                <a:cs typeface="Times New Roman" panose="02020603050405020304" pitchFamily="18" charset="0"/>
              </a:rPr>
              <a:t>○</a:t>
            </a:r>
            <a:r>
              <a:rPr lang="en-US" altLang="ja-JP" sz="1200" b="1" kern="100" dirty="0">
                <a:solidFill>
                  <a:schemeClr val="bg1"/>
                </a:solidFill>
                <a:latin typeface="Century" panose="02040604050505020304" pitchFamily="18" charset="0"/>
                <a:ea typeface="ＭＳ 明朝" panose="02020609040205080304" pitchFamily="17" charset="-128"/>
                <a:cs typeface="Times New Roman" panose="02020603050405020304" pitchFamily="18" charset="0"/>
              </a:rPr>
              <a:t>2019</a:t>
            </a:r>
            <a:r>
              <a:rPr lang="ja-JP" altLang="ja-JP" sz="1200" b="1" kern="100" dirty="0">
                <a:solidFill>
                  <a:schemeClr val="bg1"/>
                </a:solidFill>
                <a:latin typeface="Century" panose="02040604050505020304" pitchFamily="18" charset="0"/>
                <a:ea typeface="ＭＳ 明朝" panose="02020609040205080304" pitchFamily="17" charset="-128"/>
                <a:cs typeface="Times New Roman" panose="02020603050405020304" pitchFamily="18" charset="0"/>
              </a:rPr>
              <a:t>年　年間休日</a:t>
            </a:r>
            <a:r>
              <a:rPr lang="en-US" altLang="ja-JP" sz="1200" b="1" kern="100" dirty="0">
                <a:solidFill>
                  <a:schemeClr val="bg1"/>
                </a:solidFill>
                <a:latin typeface="Century" panose="02040604050505020304" pitchFamily="18" charset="0"/>
                <a:ea typeface="ＭＳ 明朝" panose="02020609040205080304" pitchFamily="17" charset="-128"/>
                <a:cs typeface="Times New Roman" panose="02020603050405020304" pitchFamily="18" charset="0"/>
              </a:rPr>
              <a:t>110</a:t>
            </a:r>
            <a:r>
              <a:rPr lang="ja-JP" altLang="ja-JP" sz="1200" b="1" kern="100" dirty="0">
                <a:solidFill>
                  <a:schemeClr val="bg1"/>
                </a:solidFill>
                <a:latin typeface="Century" panose="02040604050505020304" pitchFamily="18" charset="0"/>
                <a:ea typeface="ＭＳ 明朝" panose="02020609040205080304" pitchFamily="17" charset="-128"/>
                <a:cs typeface="Times New Roman" panose="02020603050405020304" pitchFamily="18" charset="0"/>
              </a:rPr>
              <a:t>日</a:t>
            </a:r>
          </a:p>
          <a:p>
            <a:pPr>
              <a:lnSpc>
                <a:spcPct val="150000"/>
              </a:lnSpc>
              <a:spcAft>
                <a:spcPts val="0"/>
              </a:spcAft>
            </a:pPr>
            <a:r>
              <a:rPr lang="ja-JP" altLang="ja-JP" sz="1200" b="1" kern="100" dirty="0">
                <a:solidFill>
                  <a:schemeClr val="bg1"/>
                </a:solidFill>
                <a:latin typeface="Century" panose="02040604050505020304" pitchFamily="18" charset="0"/>
                <a:ea typeface="ＭＳ 明朝" panose="02020609040205080304" pitchFamily="17" charset="-128"/>
                <a:cs typeface="Times New Roman" panose="02020603050405020304" pitchFamily="18" charset="0"/>
              </a:rPr>
              <a:t>（メモリアル休暇１日</a:t>
            </a:r>
            <a:r>
              <a:rPr lang="en-US" altLang="ja-JP" sz="1200" b="1" kern="100" dirty="0">
                <a:solidFill>
                  <a:schemeClr val="bg1"/>
                </a:solidFill>
                <a:latin typeface="Century" panose="02040604050505020304" pitchFamily="18" charset="0"/>
                <a:ea typeface="ＭＳ 明朝" panose="02020609040205080304" pitchFamily="17" charset="-128"/>
                <a:cs typeface="Times New Roman" panose="02020603050405020304" pitchFamily="18" charset="0"/>
              </a:rPr>
              <a:t>+</a:t>
            </a:r>
            <a:r>
              <a:rPr lang="ja-JP" altLang="ja-JP" sz="1200" b="1" kern="100" dirty="0">
                <a:solidFill>
                  <a:schemeClr val="bg1"/>
                </a:solidFill>
                <a:latin typeface="Century" panose="02040604050505020304" pitchFamily="18" charset="0"/>
                <a:ea typeface="ＭＳ 明朝" panose="02020609040205080304" pitchFamily="17" charset="-128"/>
                <a:cs typeface="Times New Roman" panose="02020603050405020304" pitchFamily="18" charset="0"/>
              </a:rPr>
              <a:t>リフレッシュ休暇</a:t>
            </a:r>
            <a:r>
              <a:rPr lang="en-US" altLang="ja-JP" sz="1200" b="1" kern="100" dirty="0">
                <a:solidFill>
                  <a:schemeClr val="bg1"/>
                </a:solidFill>
                <a:latin typeface="Century" panose="02040604050505020304" pitchFamily="18" charset="0"/>
                <a:ea typeface="ＭＳ 明朝" panose="02020609040205080304" pitchFamily="17" charset="-128"/>
                <a:cs typeface="Times New Roman" panose="02020603050405020304" pitchFamily="18" charset="0"/>
              </a:rPr>
              <a:t>3</a:t>
            </a:r>
            <a:r>
              <a:rPr lang="ja-JP" altLang="ja-JP" sz="1200" b="1" kern="100" dirty="0">
                <a:solidFill>
                  <a:schemeClr val="bg1"/>
                </a:solidFill>
                <a:latin typeface="Century" panose="02040604050505020304" pitchFamily="18" charset="0"/>
                <a:ea typeface="ＭＳ 明朝" panose="02020609040205080304" pitchFamily="17" charset="-128"/>
                <a:cs typeface="Times New Roman" panose="02020603050405020304" pitchFamily="18" charset="0"/>
              </a:rPr>
              <a:t>日</a:t>
            </a:r>
            <a:r>
              <a:rPr lang="en-US" altLang="ja-JP" sz="1200" b="1" kern="100" dirty="0">
                <a:solidFill>
                  <a:schemeClr val="bg1"/>
                </a:solidFill>
                <a:latin typeface="Century" panose="02040604050505020304" pitchFamily="18" charset="0"/>
                <a:ea typeface="ＭＳ 明朝" panose="02020609040205080304" pitchFamily="17" charset="-128"/>
                <a:cs typeface="Times New Roman" panose="02020603050405020304" pitchFamily="18" charset="0"/>
              </a:rPr>
              <a:t>+</a:t>
            </a:r>
            <a:r>
              <a:rPr lang="ja-JP" altLang="ja-JP" sz="1200" b="1" kern="100" dirty="0">
                <a:solidFill>
                  <a:schemeClr val="bg1"/>
                </a:solidFill>
                <a:latin typeface="Century" panose="02040604050505020304" pitchFamily="18" charset="0"/>
                <a:ea typeface="ＭＳ 明朝" panose="02020609040205080304" pitchFamily="17" charset="-128"/>
                <a:cs typeface="Times New Roman" panose="02020603050405020304" pitchFamily="18" charset="0"/>
              </a:rPr>
              <a:t>褒賞給</a:t>
            </a:r>
            <a:r>
              <a:rPr lang="en-US" altLang="ja-JP" sz="1200" b="1" kern="100" dirty="0">
                <a:solidFill>
                  <a:schemeClr val="bg1"/>
                </a:solidFill>
                <a:latin typeface="Century" panose="02040604050505020304" pitchFamily="18" charset="0"/>
                <a:ea typeface="ＭＳ 明朝" panose="02020609040205080304" pitchFamily="17" charset="-128"/>
                <a:cs typeface="Times New Roman" panose="02020603050405020304" pitchFamily="18" charset="0"/>
              </a:rPr>
              <a:t>4</a:t>
            </a:r>
            <a:r>
              <a:rPr lang="ja-JP" altLang="ja-JP" sz="1200" b="1" kern="100" dirty="0">
                <a:solidFill>
                  <a:schemeClr val="bg1"/>
                </a:solidFill>
                <a:latin typeface="Century" panose="02040604050505020304" pitchFamily="18" charset="0"/>
                <a:ea typeface="ＭＳ 明朝" panose="02020609040205080304" pitchFamily="17" charset="-128"/>
                <a:cs typeface="Times New Roman" panose="02020603050405020304" pitchFamily="18" charset="0"/>
              </a:rPr>
              <a:t>日　含む）</a:t>
            </a:r>
          </a:p>
          <a:p>
            <a:pPr>
              <a:lnSpc>
                <a:spcPct val="150000"/>
              </a:lnSpc>
              <a:spcAft>
                <a:spcPts val="0"/>
              </a:spcAft>
            </a:pPr>
            <a:r>
              <a:rPr lang="ja-JP" altLang="ja-JP" sz="1200" b="1" kern="100" dirty="0">
                <a:solidFill>
                  <a:schemeClr val="bg1"/>
                </a:solidFill>
                <a:latin typeface="Century" panose="02040604050505020304" pitchFamily="18" charset="0"/>
                <a:ea typeface="ＭＳ 明朝" panose="02020609040205080304" pitchFamily="17" charset="-128"/>
                <a:cs typeface="Times New Roman" panose="02020603050405020304" pitchFamily="18" charset="0"/>
              </a:rPr>
              <a:t>○有給休暇　採用時から付与（目標有休取得率　</a:t>
            </a:r>
            <a:r>
              <a:rPr lang="en-US" altLang="ja-JP" sz="1200" b="1" kern="100" dirty="0">
                <a:solidFill>
                  <a:schemeClr val="bg1"/>
                </a:solidFill>
                <a:latin typeface="Century" panose="02040604050505020304" pitchFamily="18" charset="0"/>
                <a:ea typeface="ＭＳ 明朝" panose="02020609040205080304" pitchFamily="17" charset="-128"/>
                <a:cs typeface="Times New Roman" panose="02020603050405020304" pitchFamily="18" charset="0"/>
              </a:rPr>
              <a:t>50%</a:t>
            </a:r>
            <a:r>
              <a:rPr lang="ja-JP" altLang="ja-JP" sz="1200" b="1" kern="100" dirty="0">
                <a:solidFill>
                  <a:schemeClr val="bg1"/>
                </a:solidFill>
                <a:latin typeface="Century" panose="02040604050505020304" pitchFamily="18" charset="0"/>
                <a:ea typeface="ＭＳ 明朝" panose="02020609040205080304" pitchFamily="17" charset="-128"/>
                <a:cs typeface="Times New Roman" panose="02020603050405020304" pitchFamily="18" charset="0"/>
              </a:rPr>
              <a:t>以上）　</a:t>
            </a:r>
          </a:p>
          <a:p>
            <a:pPr>
              <a:lnSpc>
                <a:spcPct val="150000"/>
              </a:lnSpc>
              <a:spcAft>
                <a:spcPts val="0"/>
              </a:spcAft>
            </a:pPr>
            <a:r>
              <a:rPr lang="en-US" altLang="ja-JP" sz="1200" b="1" kern="100" dirty="0">
                <a:solidFill>
                  <a:schemeClr val="bg1"/>
                </a:solidFill>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200" b="1" kern="100" dirty="0">
              <a:solidFill>
                <a:schemeClr val="bg1"/>
              </a:solidFill>
              <a:latin typeface="Century" panose="02040604050505020304" pitchFamily="18" charset="0"/>
              <a:ea typeface="ＭＳ 明朝" panose="02020609040205080304" pitchFamily="17" charset="-128"/>
              <a:cs typeface="Times New Roman" panose="02020603050405020304" pitchFamily="18" charset="0"/>
            </a:endParaRPr>
          </a:p>
          <a:p>
            <a:pPr>
              <a:lnSpc>
                <a:spcPct val="150000"/>
              </a:lnSpc>
              <a:spcAft>
                <a:spcPts val="0"/>
              </a:spcAft>
            </a:pPr>
            <a:r>
              <a:rPr lang="en-US" altLang="ja-JP" sz="1200" b="1" kern="100" dirty="0">
                <a:solidFill>
                  <a:schemeClr val="bg1"/>
                </a:solidFill>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200" b="1" kern="100" dirty="0">
              <a:solidFill>
                <a:schemeClr val="bg1"/>
              </a:solidFill>
              <a:latin typeface="Century" panose="02040604050505020304" pitchFamily="18" charset="0"/>
              <a:ea typeface="ＭＳ 明朝" panose="02020609040205080304" pitchFamily="17" charset="-128"/>
              <a:cs typeface="Times New Roman" panose="02020603050405020304" pitchFamily="18" charset="0"/>
            </a:endParaRPr>
          </a:p>
          <a:p>
            <a:pPr>
              <a:lnSpc>
                <a:spcPct val="150000"/>
              </a:lnSpc>
              <a:spcAft>
                <a:spcPts val="0"/>
              </a:spcAft>
            </a:pPr>
            <a:r>
              <a:rPr lang="en-US" altLang="ja-JP" sz="1600" b="1" kern="100" dirty="0">
                <a:solidFill>
                  <a:schemeClr val="bg1"/>
                </a:solidFill>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600" b="1" kern="100" dirty="0">
              <a:solidFill>
                <a:schemeClr val="bg1"/>
              </a:solidFill>
              <a:latin typeface="Century" panose="02040604050505020304" pitchFamily="18" charset="0"/>
              <a:ea typeface="ＭＳ 明朝" panose="02020609040205080304" pitchFamily="17" charset="-128"/>
              <a:cs typeface="Times New Roman" panose="02020603050405020304" pitchFamily="18" charset="0"/>
            </a:endParaRPr>
          </a:p>
        </p:txBody>
      </p:sp>
      <p:sp>
        <p:nvSpPr>
          <p:cNvPr id="6" name="TextBox 5"/>
          <p:cNvSpPr txBox="1"/>
          <p:nvPr/>
        </p:nvSpPr>
        <p:spPr>
          <a:xfrm>
            <a:off x="-36521" y="642748"/>
            <a:ext cx="7765143" cy="707886"/>
          </a:xfrm>
          <a:prstGeom prst="rect">
            <a:avLst/>
          </a:prstGeom>
          <a:noFill/>
        </p:spPr>
        <p:txBody>
          <a:bodyPr wrap="square" rtlCol="0">
            <a:spAutoFit/>
          </a:bodyPr>
          <a:lstStyle/>
          <a:p>
            <a:pPr algn="ctr"/>
            <a:r>
              <a:rPr lang="ja-JP" altLang="en-US" sz="4000" dirty="0">
                <a:solidFill>
                  <a:schemeClr val="bg1"/>
                </a:solidFill>
                <a:latin typeface="HGPSoeiKakugothicUB" pitchFamily="50" charset="-128"/>
                <a:ea typeface="HGPSoeiKakugothicUB" pitchFamily="50" charset="-128"/>
              </a:rPr>
              <a:t>看護部の紹介</a:t>
            </a:r>
            <a:endParaRPr lang="zh-CN" altLang="en-US" sz="4000" dirty="0">
              <a:solidFill>
                <a:schemeClr val="bg1"/>
              </a:solidFill>
              <a:latin typeface="HGPSoeiKakugothicUB" pitchFamily="50" charset="-128"/>
              <a:ea typeface="HGPSoeiKakugothicUB" pitchFamily="50" charset="-128"/>
            </a:endParaRPr>
          </a:p>
        </p:txBody>
      </p:sp>
      <p:pic>
        <p:nvPicPr>
          <p:cNvPr id="2" name="図 1">
            <a:extLst>
              <a:ext uri="{FF2B5EF4-FFF2-40B4-BE49-F238E27FC236}">
                <a16:creationId xmlns="" xmlns:a16="http://schemas.microsoft.com/office/drawing/2014/main" id="{FD057558-4066-4493-93E2-FEE67628571E}"/>
              </a:ext>
            </a:extLst>
          </p:cNvPr>
          <p:cNvPicPr>
            <a:picLocks noChangeAspect="1"/>
          </p:cNvPicPr>
          <p:nvPr/>
        </p:nvPicPr>
        <p:blipFill>
          <a:blip r:embed="rId3"/>
          <a:stretch>
            <a:fillRect/>
          </a:stretch>
        </p:blipFill>
        <p:spPr>
          <a:xfrm>
            <a:off x="98728" y="5936974"/>
            <a:ext cx="7584833" cy="4717774"/>
          </a:xfrm>
          <a:prstGeom prst="rect">
            <a:avLst/>
          </a:prstGeom>
        </p:spPr>
      </p:pic>
    </p:spTree>
    <p:extLst>
      <p:ext uri="{BB962C8B-B14F-4D97-AF65-F5344CB8AC3E}">
        <p14:creationId xmlns:p14="http://schemas.microsoft.com/office/powerpoint/2010/main" val="106734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a:extLst>
              <a:ext uri="{FF2B5EF4-FFF2-40B4-BE49-F238E27FC236}">
                <a16:creationId xmlns="" xmlns:a16="http://schemas.microsoft.com/office/drawing/2014/main" id="{B1C80079-313A-456D-A74A-8F2B0A3781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4025" y="-174259"/>
            <a:ext cx="2113613" cy="2808289"/>
          </a:xfrm>
          <a:prstGeom prst="ellipse">
            <a:avLst/>
          </a:prstGeom>
          <a:ln>
            <a:noFill/>
          </a:ln>
          <a:effectLst>
            <a:glow rad="1905000">
              <a:schemeClr val="accent1">
                <a:alpha val="40000"/>
              </a:schemeClr>
            </a:glow>
            <a:softEdge rad="112500"/>
          </a:effectLst>
        </p:spPr>
      </p:pic>
      <p:sp>
        <p:nvSpPr>
          <p:cNvPr id="5" name="Rectangle 4">
            <a:extLst>
              <a:ext uri="{FF2B5EF4-FFF2-40B4-BE49-F238E27FC236}">
                <a16:creationId xmlns="" xmlns:a16="http://schemas.microsoft.com/office/drawing/2014/main" id="{E70FB818-9235-47FA-BB11-499CA517A2BD}"/>
              </a:ext>
            </a:extLst>
          </p:cNvPr>
          <p:cNvSpPr>
            <a:spLocks noChangeArrowheads="1"/>
          </p:cNvSpPr>
          <p:nvPr/>
        </p:nvSpPr>
        <p:spPr bwMode="auto">
          <a:xfrm>
            <a:off x="8574843" y="2315769"/>
            <a:ext cx="7775575" cy="457200"/>
          </a:xfrm>
          <a:prstGeom prst="rect">
            <a:avLst/>
          </a:prstGeom>
          <a:solidFill>
            <a:schemeClr val="bg1"/>
          </a:solidFill>
          <a:ln>
            <a:noFill/>
          </a:ln>
          <a:effectLs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タイトル 7">
            <a:extLst>
              <a:ext uri="{FF2B5EF4-FFF2-40B4-BE49-F238E27FC236}">
                <a16:creationId xmlns="" xmlns:a16="http://schemas.microsoft.com/office/drawing/2014/main" id="{A7AE789B-82D8-4F55-AECA-9E7204EA68FB}"/>
              </a:ext>
            </a:extLst>
          </p:cNvPr>
          <p:cNvSpPr txBox="1">
            <a:spLocks/>
          </p:cNvSpPr>
          <p:nvPr/>
        </p:nvSpPr>
        <p:spPr>
          <a:xfrm>
            <a:off x="147815" y="6672336"/>
            <a:ext cx="7479943" cy="1340461"/>
          </a:xfrm>
          <a:prstGeom prst="horizontalScroll">
            <a:avLst/>
          </a:prstGeom>
          <a:effectLst>
            <a:innerShdw blurRad="63500" dist="50800" dir="81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rtlCol="0">
            <a:normAutofit fontScale="97500" lnSpcReduction="10000"/>
          </a:bodyPr>
          <a:lstStyle>
            <a:lvl1pPr algn="l" defTabSz="776288" rtl="0" fontAlgn="base">
              <a:lnSpc>
                <a:spcPct val="90000"/>
              </a:lnSpc>
              <a:spcBef>
                <a:spcPct val="0"/>
              </a:spcBef>
              <a:spcAft>
                <a:spcPct val="0"/>
              </a:spcAft>
              <a:defRPr kumimoji="1" sz="3700" kern="1200">
                <a:solidFill>
                  <a:schemeClr val="dk1"/>
                </a:solidFill>
                <a:latin typeface="+mn-lt"/>
                <a:ea typeface="+mn-ea"/>
                <a:cs typeface="+mn-cs"/>
              </a:defRPr>
            </a:lvl1pPr>
            <a:lvl2pPr algn="l" defTabSz="776288" rtl="0" fontAlgn="base">
              <a:lnSpc>
                <a:spcPct val="90000"/>
              </a:lnSpc>
              <a:spcBef>
                <a:spcPct val="0"/>
              </a:spcBef>
              <a:spcAft>
                <a:spcPct val="0"/>
              </a:spcAft>
              <a:defRPr kumimoji="1" sz="3700">
                <a:solidFill>
                  <a:schemeClr val="dk1"/>
                </a:solidFill>
                <a:latin typeface="+mn-lt"/>
                <a:ea typeface="+mn-ea"/>
                <a:cs typeface="+mn-cs"/>
              </a:defRPr>
            </a:lvl2pPr>
            <a:lvl3pPr algn="l" defTabSz="776288" rtl="0" fontAlgn="base">
              <a:lnSpc>
                <a:spcPct val="90000"/>
              </a:lnSpc>
              <a:spcBef>
                <a:spcPct val="0"/>
              </a:spcBef>
              <a:spcAft>
                <a:spcPct val="0"/>
              </a:spcAft>
              <a:defRPr kumimoji="1" sz="3700">
                <a:solidFill>
                  <a:schemeClr val="dk1"/>
                </a:solidFill>
                <a:latin typeface="+mn-lt"/>
                <a:ea typeface="+mn-ea"/>
                <a:cs typeface="+mn-cs"/>
              </a:defRPr>
            </a:lvl3pPr>
            <a:lvl4pPr algn="l" defTabSz="776288" rtl="0" fontAlgn="base">
              <a:lnSpc>
                <a:spcPct val="90000"/>
              </a:lnSpc>
              <a:spcBef>
                <a:spcPct val="0"/>
              </a:spcBef>
              <a:spcAft>
                <a:spcPct val="0"/>
              </a:spcAft>
              <a:defRPr kumimoji="1" sz="3700">
                <a:solidFill>
                  <a:schemeClr val="dk1"/>
                </a:solidFill>
                <a:latin typeface="+mn-lt"/>
                <a:ea typeface="+mn-ea"/>
                <a:cs typeface="+mn-cs"/>
              </a:defRPr>
            </a:lvl4pPr>
            <a:lvl5pPr algn="l" defTabSz="776288" rtl="0" fontAlgn="base">
              <a:lnSpc>
                <a:spcPct val="90000"/>
              </a:lnSpc>
              <a:spcBef>
                <a:spcPct val="0"/>
              </a:spcBef>
              <a:spcAft>
                <a:spcPct val="0"/>
              </a:spcAft>
              <a:defRPr kumimoji="1" sz="3700">
                <a:solidFill>
                  <a:schemeClr val="dk1"/>
                </a:solidFill>
                <a:latin typeface="+mn-lt"/>
                <a:ea typeface="+mn-ea"/>
                <a:cs typeface="+mn-cs"/>
              </a:defRPr>
            </a:lvl5pPr>
            <a:lvl6pPr marL="457200" algn="l" defTabSz="776288" rtl="0" fontAlgn="base">
              <a:lnSpc>
                <a:spcPct val="90000"/>
              </a:lnSpc>
              <a:spcBef>
                <a:spcPct val="0"/>
              </a:spcBef>
              <a:spcAft>
                <a:spcPct val="0"/>
              </a:spcAft>
              <a:defRPr kumimoji="1" sz="3700">
                <a:solidFill>
                  <a:schemeClr val="dk1"/>
                </a:solidFill>
                <a:latin typeface="+mn-lt"/>
                <a:ea typeface="+mn-ea"/>
                <a:cs typeface="+mn-cs"/>
              </a:defRPr>
            </a:lvl6pPr>
            <a:lvl7pPr marL="914400" algn="l" defTabSz="776288" rtl="0" fontAlgn="base">
              <a:lnSpc>
                <a:spcPct val="90000"/>
              </a:lnSpc>
              <a:spcBef>
                <a:spcPct val="0"/>
              </a:spcBef>
              <a:spcAft>
                <a:spcPct val="0"/>
              </a:spcAft>
              <a:defRPr kumimoji="1" sz="3700">
                <a:solidFill>
                  <a:schemeClr val="dk1"/>
                </a:solidFill>
                <a:latin typeface="+mn-lt"/>
                <a:ea typeface="+mn-ea"/>
                <a:cs typeface="+mn-cs"/>
              </a:defRPr>
            </a:lvl7pPr>
            <a:lvl8pPr marL="1371600" algn="l" defTabSz="776288" rtl="0" fontAlgn="base">
              <a:lnSpc>
                <a:spcPct val="90000"/>
              </a:lnSpc>
              <a:spcBef>
                <a:spcPct val="0"/>
              </a:spcBef>
              <a:spcAft>
                <a:spcPct val="0"/>
              </a:spcAft>
              <a:defRPr kumimoji="1" sz="3700">
                <a:solidFill>
                  <a:schemeClr val="dk1"/>
                </a:solidFill>
                <a:latin typeface="+mn-lt"/>
                <a:ea typeface="+mn-ea"/>
                <a:cs typeface="+mn-cs"/>
              </a:defRPr>
            </a:lvl8pPr>
            <a:lvl9pPr marL="1828800" algn="l" defTabSz="776288" rtl="0" fontAlgn="base">
              <a:lnSpc>
                <a:spcPct val="90000"/>
              </a:lnSpc>
              <a:spcBef>
                <a:spcPct val="0"/>
              </a:spcBef>
              <a:spcAft>
                <a:spcPct val="0"/>
              </a:spcAft>
              <a:defRPr kumimoji="1" sz="3700">
                <a:solidFill>
                  <a:schemeClr val="dk1"/>
                </a:solidFill>
                <a:latin typeface="+mn-lt"/>
                <a:ea typeface="+mn-ea"/>
                <a:cs typeface="+mn-cs"/>
              </a:defRPr>
            </a:lvl9pPr>
          </a:lstStyle>
          <a:p>
            <a:pPr algn="ctr" defTabSz="583102">
              <a:defRPr/>
            </a:pPr>
            <a:r>
              <a:rPr lang="ja-JP" altLang="en-US" sz="2296" b="1" dirty="0">
                <a:solidFill>
                  <a:schemeClr val="tx2"/>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rPr>
              <a:t>　　　　</a:t>
            </a:r>
            <a:endParaRPr lang="en-US" altLang="ja-JP" sz="2296" b="1" dirty="0">
              <a:solidFill>
                <a:schemeClr val="tx2"/>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endParaRPr>
          </a:p>
          <a:p>
            <a:pPr algn="ctr" defTabSz="583102">
              <a:defRPr/>
            </a:pPr>
            <a:r>
              <a:rPr lang="ja-JP" altLang="en-US" sz="2296" b="1" dirty="0">
                <a:solidFill>
                  <a:schemeClr val="tx2"/>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rPr>
              <a:t>　　　</a:t>
            </a:r>
            <a:r>
              <a:rPr lang="ja-JP" altLang="en-US" sz="2296" b="1" dirty="0">
                <a:solidFill>
                  <a:schemeClr val="tx1"/>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rPr>
              <a:t>～質の高い緩和ケアの提供に一役買っています～</a:t>
            </a:r>
            <a:r>
              <a:rPr lang="en-US" altLang="ja-JP" sz="2296" b="1" dirty="0">
                <a:solidFill>
                  <a:schemeClr val="tx1"/>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rPr>
              <a:t/>
            </a:r>
            <a:br>
              <a:rPr lang="en-US" altLang="ja-JP" sz="2296" b="1" dirty="0">
                <a:solidFill>
                  <a:schemeClr val="tx1"/>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rPr>
            </a:br>
            <a:r>
              <a:rPr lang="ja-JP" altLang="en-US" sz="2700" b="1" dirty="0">
                <a:solidFill>
                  <a:schemeClr val="tx1"/>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rPr>
              <a:t>ボランティア</a:t>
            </a:r>
          </a:p>
        </p:txBody>
      </p:sp>
      <p:pic>
        <p:nvPicPr>
          <p:cNvPr id="14" name="Picture 2">
            <a:extLst>
              <a:ext uri="{FF2B5EF4-FFF2-40B4-BE49-F238E27FC236}">
                <a16:creationId xmlns="" xmlns:a16="http://schemas.microsoft.com/office/drawing/2014/main" id="{8FCBF728-F254-4A9B-883B-7D543B1F9D7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57278" y="7864752"/>
            <a:ext cx="1270864" cy="98270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角丸四角形 2">
            <a:extLst>
              <a:ext uri="{FF2B5EF4-FFF2-40B4-BE49-F238E27FC236}">
                <a16:creationId xmlns="" xmlns:a16="http://schemas.microsoft.com/office/drawing/2014/main" id="{BDAF1E1F-0997-4F3E-802A-C94485678734}"/>
              </a:ext>
            </a:extLst>
          </p:cNvPr>
          <p:cNvSpPr/>
          <p:nvPr/>
        </p:nvSpPr>
        <p:spPr>
          <a:xfrm>
            <a:off x="1794569" y="7928636"/>
            <a:ext cx="2155396" cy="85797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ja-JP" sz="1403" kern="100" dirty="0">
                <a:latin typeface="HGS創英角ﾎﾟｯﾌﾟ体" panose="040B0A00000000000000" pitchFamily="50" charset="-128"/>
                <a:ea typeface="HGS創英角ﾎﾟｯﾌﾟ体" panose="040B0A00000000000000" pitchFamily="50" charset="-128"/>
                <a:cs typeface="Courier New"/>
              </a:rPr>
              <a:t>セラピューティック・</a:t>
            </a:r>
            <a:endParaRPr lang="en-US" altLang="ja-JP" sz="1403" kern="100" dirty="0">
              <a:latin typeface="HGS創英角ﾎﾟｯﾌﾟ体" panose="040B0A00000000000000" pitchFamily="50" charset="-128"/>
              <a:ea typeface="HGS創英角ﾎﾟｯﾌﾟ体" panose="040B0A00000000000000" pitchFamily="50" charset="-128"/>
              <a:cs typeface="Courier New"/>
            </a:endParaRPr>
          </a:p>
          <a:p>
            <a:pPr algn="ctr"/>
            <a:r>
              <a:rPr lang="ja-JP" altLang="ja-JP" sz="1403" kern="100" dirty="0">
                <a:latin typeface="HGS創英角ﾎﾟｯﾌﾟ体" panose="040B0A00000000000000" pitchFamily="50" charset="-128"/>
                <a:ea typeface="HGS創英角ﾎﾟｯﾌﾟ体" panose="040B0A00000000000000" pitchFamily="50" charset="-128"/>
                <a:cs typeface="Courier New"/>
              </a:rPr>
              <a:t>ケア</a:t>
            </a:r>
          </a:p>
        </p:txBody>
      </p:sp>
      <p:sp>
        <p:nvSpPr>
          <p:cNvPr id="16" name="角丸四角形 15">
            <a:extLst>
              <a:ext uri="{FF2B5EF4-FFF2-40B4-BE49-F238E27FC236}">
                <a16:creationId xmlns="" xmlns:a16="http://schemas.microsoft.com/office/drawing/2014/main" id="{ED713052-0FB5-4145-B3DE-41303AD114A9}"/>
              </a:ext>
            </a:extLst>
          </p:cNvPr>
          <p:cNvSpPr/>
          <p:nvPr/>
        </p:nvSpPr>
        <p:spPr>
          <a:xfrm>
            <a:off x="5478639" y="7916115"/>
            <a:ext cx="2149118" cy="87049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3" kern="100" dirty="0">
                <a:latin typeface="HGS創英角ﾎﾟｯﾌﾟ体" panose="040B0A00000000000000" pitchFamily="50" charset="-128"/>
                <a:ea typeface="HGS創英角ﾎﾟｯﾌﾟ体" panose="040B0A00000000000000" pitchFamily="50" charset="-128"/>
                <a:cs typeface="Courier New"/>
              </a:rPr>
              <a:t>ビハーラ　　　　　（傾聴ボランティア）</a:t>
            </a:r>
            <a:endParaRPr lang="ja-JP" altLang="ja-JP" sz="1403" kern="100" dirty="0">
              <a:latin typeface="HGS創英角ﾎﾟｯﾌﾟ体" panose="040B0A00000000000000" pitchFamily="50" charset="-128"/>
              <a:ea typeface="HGS創英角ﾎﾟｯﾌﾟ体" panose="040B0A00000000000000" pitchFamily="50" charset="-128"/>
              <a:cs typeface="Courier New"/>
            </a:endParaRPr>
          </a:p>
        </p:txBody>
      </p:sp>
      <p:pic>
        <p:nvPicPr>
          <p:cNvPr id="17" name="Picture 6" descr="ããããã±ã¢ ã¤ã©ã¹ã ããªã¼ãã®ç»åæ¤ç´¢çµæ">
            <a:extLst>
              <a:ext uri="{FF2B5EF4-FFF2-40B4-BE49-F238E27FC236}">
                <a16:creationId xmlns="" xmlns:a16="http://schemas.microsoft.com/office/drawing/2014/main" id="{7BE29BCA-AF87-4F5E-A5FC-EFF72E3CB15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6811" y="7868944"/>
            <a:ext cx="1427757" cy="10424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8" name="Picture 5">
            <a:extLst>
              <a:ext uri="{FF2B5EF4-FFF2-40B4-BE49-F238E27FC236}">
                <a16:creationId xmlns="" xmlns:a16="http://schemas.microsoft.com/office/drawing/2014/main" id="{BF82327D-2D66-42D5-883A-093A368B5C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054" y="6773014"/>
            <a:ext cx="1291210" cy="104242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図 18">
            <a:extLst>
              <a:ext uri="{FF2B5EF4-FFF2-40B4-BE49-F238E27FC236}">
                <a16:creationId xmlns="" xmlns:a16="http://schemas.microsoft.com/office/drawing/2014/main" id="{319AFC09-D22E-49D0-BFCE-F4C5B70299B9}"/>
              </a:ext>
            </a:extLst>
          </p:cNvPr>
          <p:cNvPicPr>
            <a:picLocks noChangeAspect="1"/>
          </p:cNvPicPr>
          <p:nvPr/>
        </p:nvPicPr>
        <p:blipFill>
          <a:blip r:embed="rId6"/>
          <a:stretch>
            <a:fillRect/>
          </a:stretch>
        </p:blipFill>
        <p:spPr>
          <a:xfrm>
            <a:off x="2150305" y="9161186"/>
            <a:ext cx="1737480" cy="1354330"/>
          </a:xfrm>
          <a:prstGeom prst="rect">
            <a:avLst/>
          </a:prstGeom>
          <a:effectLst>
            <a:glow rad="1778000">
              <a:schemeClr val="accent1">
                <a:alpha val="58000"/>
              </a:schemeClr>
            </a:glow>
          </a:effectLst>
        </p:spPr>
      </p:pic>
      <p:sp>
        <p:nvSpPr>
          <p:cNvPr id="20" name="角丸四角形 15">
            <a:extLst>
              <a:ext uri="{FF2B5EF4-FFF2-40B4-BE49-F238E27FC236}">
                <a16:creationId xmlns="" xmlns:a16="http://schemas.microsoft.com/office/drawing/2014/main" id="{0F65C61B-F0CA-416E-929E-BEC4F29FEF95}"/>
              </a:ext>
            </a:extLst>
          </p:cNvPr>
          <p:cNvSpPr/>
          <p:nvPr/>
        </p:nvSpPr>
        <p:spPr>
          <a:xfrm>
            <a:off x="4254602" y="9458017"/>
            <a:ext cx="1737480" cy="92789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3" kern="100" dirty="0">
                <a:latin typeface="HGS創英角ﾎﾟｯﾌﾟ体" panose="040B0A00000000000000" pitchFamily="50" charset="-128"/>
                <a:ea typeface="HGS創英角ﾎﾟｯﾌﾟ体" panose="040B0A00000000000000" pitchFamily="50" charset="-128"/>
                <a:cs typeface="Courier New"/>
              </a:rPr>
              <a:t>アウトリーチ　　　　コンサート</a:t>
            </a:r>
            <a:endParaRPr lang="ja-JP" altLang="ja-JP" sz="1403" kern="100" dirty="0">
              <a:latin typeface="HGS創英角ﾎﾟｯﾌﾟ体" panose="040B0A00000000000000" pitchFamily="50" charset="-128"/>
              <a:ea typeface="HGS創英角ﾎﾟｯﾌﾟ体" panose="040B0A00000000000000" pitchFamily="50" charset="-128"/>
              <a:cs typeface="Courier New"/>
            </a:endParaRPr>
          </a:p>
        </p:txBody>
      </p:sp>
      <p:pic>
        <p:nvPicPr>
          <p:cNvPr id="24" name="図 23">
            <a:extLst>
              <a:ext uri="{FF2B5EF4-FFF2-40B4-BE49-F238E27FC236}">
                <a16:creationId xmlns="" xmlns:a16="http://schemas.microsoft.com/office/drawing/2014/main" id="{8BA97EB5-622F-41EF-AEFB-D40A4F8BF73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2670" y="103994"/>
            <a:ext cx="2964647" cy="2118807"/>
          </a:xfrm>
          <a:prstGeom prst="ellipse">
            <a:avLst/>
          </a:prstGeom>
          <a:ln>
            <a:noFill/>
          </a:ln>
          <a:effectLst>
            <a:glow rad="1905000">
              <a:schemeClr val="accent1">
                <a:alpha val="40000"/>
              </a:schemeClr>
            </a:glow>
            <a:softEdge rad="112500"/>
          </a:effectLst>
        </p:spPr>
      </p:pic>
      <p:pic>
        <p:nvPicPr>
          <p:cNvPr id="4" name="図 3">
            <a:extLst>
              <a:ext uri="{FF2B5EF4-FFF2-40B4-BE49-F238E27FC236}">
                <a16:creationId xmlns="" xmlns:a16="http://schemas.microsoft.com/office/drawing/2014/main" id="{6751D95A-BC39-4E1C-9A90-81CE3A023F1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7759" y="3500935"/>
            <a:ext cx="1857235" cy="1857235"/>
          </a:xfrm>
          <a:prstGeom prst="ellipse">
            <a:avLst/>
          </a:prstGeom>
          <a:ln>
            <a:noFill/>
          </a:ln>
          <a:effectLst>
            <a:glow rad="406400">
              <a:schemeClr val="accent1">
                <a:alpha val="39000"/>
              </a:schemeClr>
            </a:glow>
            <a:softEdge rad="112500"/>
          </a:effectLst>
        </p:spPr>
      </p:pic>
      <p:pic>
        <p:nvPicPr>
          <p:cNvPr id="7" name="図 6">
            <a:extLst>
              <a:ext uri="{FF2B5EF4-FFF2-40B4-BE49-F238E27FC236}">
                <a16:creationId xmlns="" xmlns:a16="http://schemas.microsoft.com/office/drawing/2014/main" id="{3BF50060-DF49-4640-ACB1-25A74DC7648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64743" y="4825808"/>
            <a:ext cx="1945444" cy="1945444"/>
          </a:xfrm>
          <a:prstGeom prst="ellipse">
            <a:avLst/>
          </a:prstGeom>
          <a:ln>
            <a:noFill/>
          </a:ln>
          <a:effectLst>
            <a:glow rad="482600">
              <a:schemeClr val="accent1">
                <a:alpha val="40000"/>
              </a:schemeClr>
            </a:glow>
            <a:softEdge rad="112500"/>
          </a:effectLst>
        </p:spPr>
      </p:pic>
      <p:pic>
        <p:nvPicPr>
          <p:cNvPr id="11" name="図 10">
            <a:extLst>
              <a:ext uri="{FF2B5EF4-FFF2-40B4-BE49-F238E27FC236}">
                <a16:creationId xmlns="" xmlns:a16="http://schemas.microsoft.com/office/drawing/2014/main" id="{60165B07-801B-4CE8-A7FA-D0391364708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10832" y="4864209"/>
            <a:ext cx="1748435" cy="1748435"/>
          </a:xfrm>
          <a:prstGeom prst="ellipse">
            <a:avLst/>
          </a:prstGeom>
          <a:ln>
            <a:noFill/>
          </a:ln>
          <a:effectLst>
            <a:glow rad="571500">
              <a:schemeClr val="accent1">
                <a:alpha val="40000"/>
              </a:schemeClr>
            </a:glow>
            <a:softEdge rad="112500"/>
          </a:effectLst>
        </p:spPr>
      </p:pic>
      <p:pic>
        <p:nvPicPr>
          <p:cNvPr id="26" name="Picture 2">
            <a:extLst>
              <a:ext uri="{FF2B5EF4-FFF2-40B4-BE49-F238E27FC236}">
                <a16:creationId xmlns="" xmlns:a16="http://schemas.microsoft.com/office/drawing/2014/main" id="{B6825AD1-6383-4EF2-A44A-DA163D7D4C5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92148" y="3461691"/>
            <a:ext cx="1748434" cy="1748434"/>
          </a:xfrm>
          <a:prstGeom prst="ellipse">
            <a:avLst/>
          </a:prstGeom>
          <a:ln>
            <a:noFill/>
          </a:ln>
          <a:effectLst>
            <a:glow rad="495300">
              <a:schemeClr val="accent1">
                <a:alpha val="40000"/>
              </a:schemeClr>
            </a:glow>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四角形: 角を丸くする 26">
            <a:extLst>
              <a:ext uri="{FF2B5EF4-FFF2-40B4-BE49-F238E27FC236}">
                <a16:creationId xmlns="" xmlns:a16="http://schemas.microsoft.com/office/drawing/2014/main" id="{AC9ABEE2-8798-4E5B-A1E6-19FD45B721C6}"/>
              </a:ext>
            </a:extLst>
          </p:cNvPr>
          <p:cNvSpPr/>
          <p:nvPr/>
        </p:nvSpPr>
        <p:spPr>
          <a:xfrm>
            <a:off x="147814" y="2323457"/>
            <a:ext cx="7479943" cy="890275"/>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ltLang="ja-JP" sz="3200" b="1" dirty="0">
              <a:solidFill>
                <a:schemeClr val="bg1"/>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endParaRPr>
          </a:p>
          <a:p>
            <a:pPr algn="ctr"/>
            <a:r>
              <a:rPr lang="ja-JP" altLang="en-US" sz="2400" b="1" dirty="0">
                <a:solidFill>
                  <a:schemeClr val="bg1"/>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rPr>
              <a:t>～質の高い緩和ケアの提供に一役買っています～</a:t>
            </a:r>
            <a:r>
              <a:rPr lang="en-US" altLang="ja-JP" sz="2400" b="1" dirty="0">
                <a:solidFill>
                  <a:schemeClr val="bg1"/>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rPr>
              <a:t/>
            </a:r>
            <a:br>
              <a:rPr lang="en-US" altLang="ja-JP" sz="2400" b="1" dirty="0">
                <a:solidFill>
                  <a:schemeClr val="bg1"/>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rPr>
            </a:br>
            <a:r>
              <a:rPr lang="ja-JP" altLang="en-US" sz="2400" b="1" dirty="0">
                <a:solidFill>
                  <a:schemeClr val="bg1"/>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rPr>
              <a:t>緩和ケア・がん性疼痛　認定看護師</a:t>
            </a:r>
            <a:r>
              <a:rPr lang="en-US" altLang="ja-JP" sz="2400" b="1" dirty="0">
                <a:solidFill>
                  <a:schemeClr val="bg1"/>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rPr>
              <a:t/>
            </a:r>
            <a:br>
              <a:rPr lang="en-US" altLang="ja-JP" sz="2400" b="1" dirty="0">
                <a:solidFill>
                  <a:schemeClr val="bg1"/>
                </a:solidFill>
                <a:effectLst>
                  <a:outerShdw blurRad="38100" dist="38100" dir="2700000" algn="tl">
                    <a:srgbClr val="000000">
                      <a:alpha val="43137"/>
                    </a:srgbClr>
                  </a:outerShdw>
                </a:effectLst>
                <a:latin typeface="ＭＳ 明朝" panose="02020609040205080304" pitchFamily="17" charset="-128"/>
                <a:ea typeface="ＭＳ 明朝" panose="02020609040205080304" pitchFamily="17" charset="-128"/>
              </a:rPr>
            </a:br>
            <a:endParaRPr kumimoji="1" lang="ja-JP" altLang="en-US" sz="2400" dirty="0">
              <a:solidFill>
                <a:schemeClr val="bg1"/>
              </a:solidFill>
            </a:endParaRPr>
          </a:p>
        </p:txBody>
      </p:sp>
    </p:spTree>
    <p:extLst>
      <p:ext uri="{BB962C8B-B14F-4D97-AF65-F5344CB8AC3E}">
        <p14:creationId xmlns:p14="http://schemas.microsoft.com/office/powerpoint/2010/main" val="406061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E70FB818-9235-47FA-BB11-499CA517A2BD}"/>
              </a:ext>
            </a:extLst>
          </p:cNvPr>
          <p:cNvSpPr>
            <a:spLocks noChangeArrowheads="1"/>
          </p:cNvSpPr>
          <p:nvPr/>
        </p:nvSpPr>
        <p:spPr bwMode="auto">
          <a:xfrm>
            <a:off x="8574843" y="2315769"/>
            <a:ext cx="7775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TextBox 5"/>
          <p:cNvSpPr txBox="1"/>
          <p:nvPr/>
        </p:nvSpPr>
        <p:spPr>
          <a:xfrm>
            <a:off x="0" y="457217"/>
            <a:ext cx="7765143" cy="1015663"/>
          </a:xfrm>
          <a:prstGeom prst="rect">
            <a:avLst/>
          </a:prstGeom>
          <a:noFill/>
        </p:spPr>
        <p:txBody>
          <a:bodyPr wrap="square" rtlCol="0">
            <a:spAutoFit/>
          </a:bodyPr>
          <a:lstStyle/>
          <a:p>
            <a:pPr indent="178435" algn="ctr">
              <a:spcAft>
                <a:spcPts val="0"/>
              </a:spcAft>
            </a:pPr>
            <a:r>
              <a:rPr lang="ja-JP" altLang="ja-JP" sz="3200" b="1" kern="100" dirty="0">
                <a:solidFill>
                  <a:srgbClr val="414141"/>
                </a:solidFill>
                <a:latin typeface="HGP創英角ﾎﾟｯﾌﾟ体" panose="040B0A00000000000000" pitchFamily="50" charset="-128"/>
                <a:ea typeface="HGP創英角ﾎﾟｯﾌﾟ体" panose="040B0A00000000000000" pitchFamily="50" charset="-128"/>
                <a:cs typeface="Arial" panose="020B0604020202020204" pitchFamily="34" charset="0"/>
              </a:rPr>
              <a:t>出島病院　出島塾　緩和ケア研修会</a:t>
            </a:r>
            <a:endParaRPr lang="ja-JP" altLang="ja-JP" sz="3200" kern="100" dirty="0">
              <a:latin typeface="HGP創英角ﾎﾟｯﾌﾟ体" panose="040B0A00000000000000" pitchFamily="50" charset="-128"/>
              <a:ea typeface="HGP創英角ﾎﾟｯﾌﾟ体" panose="040B0A00000000000000" pitchFamily="50" charset="-128"/>
              <a:cs typeface="Times New Roman" panose="02020603050405020304" pitchFamily="18" charset="0"/>
            </a:endParaRPr>
          </a:p>
          <a:p>
            <a:pPr indent="133350" algn="just">
              <a:spcAft>
                <a:spcPts val="0"/>
              </a:spcAft>
            </a:pPr>
            <a:r>
              <a:rPr lang="en-US" altLang="ja-JP" sz="2800" kern="100" dirty="0">
                <a:solidFill>
                  <a:srgbClr val="414141"/>
                </a:solidFill>
                <a:latin typeface="Century" panose="02040604050505020304" pitchFamily="18" charset="0"/>
                <a:ea typeface="ＭＳ 明朝" panose="02020609040205080304" pitchFamily="17" charset="-128"/>
                <a:cs typeface="Arial" panose="020B0604020202020204" pitchFamily="34" charset="0"/>
              </a:rPr>
              <a:t> </a:t>
            </a:r>
            <a:endParaRPr lang="ja-JP" altLang="ja-JP" sz="280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7" name="正方形/長方形 6">
            <a:extLst>
              <a:ext uri="{FF2B5EF4-FFF2-40B4-BE49-F238E27FC236}">
                <a16:creationId xmlns="" xmlns:a16="http://schemas.microsoft.com/office/drawing/2014/main" id="{4A5A1BEA-7893-4D8C-B91C-74ED850DBB10}"/>
              </a:ext>
            </a:extLst>
          </p:cNvPr>
          <p:cNvSpPr/>
          <p:nvPr/>
        </p:nvSpPr>
        <p:spPr>
          <a:xfrm>
            <a:off x="-4" y="6583235"/>
            <a:ext cx="9239935" cy="338554"/>
          </a:xfrm>
          <a:prstGeom prst="rect">
            <a:avLst/>
          </a:prstGeom>
        </p:spPr>
        <p:txBody>
          <a:bodyPr wrap="square">
            <a:spAutoFit/>
          </a:bodyPr>
          <a:lstStyle/>
          <a:p>
            <a:pPr indent="152400" algn="just">
              <a:spcAft>
                <a:spcPts val="0"/>
              </a:spcAft>
            </a:pPr>
            <a:r>
              <a:rPr lang="ja-JP" altLang="en-US" sz="1600" kern="100" dirty="0">
                <a:latin typeface="HGP創英角ﾎﾟｯﾌﾟ体" panose="040B0A00000000000000" pitchFamily="50" charset="-128"/>
                <a:ea typeface="HGP創英角ﾎﾟｯﾌﾟ体" panose="040B0A00000000000000" pitchFamily="50" charset="-128"/>
                <a:cs typeface="Times New Roman" panose="02020603050405020304" pitchFamily="18" charset="0"/>
              </a:rPr>
              <a:t>＊</a:t>
            </a:r>
            <a:r>
              <a:rPr lang="ja-JP" altLang="ja-JP" sz="1600" kern="100" dirty="0">
                <a:latin typeface="HGP創英角ﾎﾟｯﾌﾟ体" panose="040B0A00000000000000" pitchFamily="50" charset="-128"/>
                <a:ea typeface="HGP創英角ﾎﾟｯﾌﾟ体" panose="040B0A00000000000000" pitchFamily="50" charset="-128"/>
                <a:cs typeface="Times New Roman" panose="02020603050405020304" pitchFamily="18" charset="0"/>
              </a:rPr>
              <a:t>当院看護部主催の研修会です。看護師・介護師の方のご参加をお待ちしております。</a:t>
            </a:r>
            <a:endParaRPr lang="ja-JP" altLang="ja-JP" sz="1600" kern="100" dirty="0">
              <a:effectLst/>
              <a:latin typeface="HGP創英角ﾎﾟｯﾌﾟ体" panose="040B0A00000000000000" pitchFamily="50" charset="-128"/>
              <a:ea typeface="HGP創英角ﾎﾟｯﾌﾟ体" panose="040B0A00000000000000" pitchFamily="50" charset="-128"/>
              <a:cs typeface="Times New Roman" panose="02020603050405020304" pitchFamily="18" charset="0"/>
            </a:endParaRPr>
          </a:p>
        </p:txBody>
      </p:sp>
      <p:sp>
        <p:nvSpPr>
          <p:cNvPr id="16" name="四角形: 角を丸くする 15">
            <a:extLst>
              <a:ext uri="{FF2B5EF4-FFF2-40B4-BE49-F238E27FC236}">
                <a16:creationId xmlns="" xmlns:a16="http://schemas.microsoft.com/office/drawing/2014/main" id="{8CB40D3B-2E98-48B6-A9FF-D7DC1E020464}"/>
              </a:ext>
            </a:extLst>
          </p:cNvPr>
          <p:cNvSpPr/>
          <p:nvPr/>
        </p:nvSpPr>
        <p:spPr>
          <a:xfrm>
            <a:off x="-1" y="2910256"/>
            <a:ext cx="569843" cy="2816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rgbClr val="FF0000"/>
                </a:solidFill>
              </a:rPr>
              <a:t>公開</a:t>
            </a:r>
          </a:p>
        </p:txBody>
      </p:sp>
      <p:grpSp>
        <p:nvGrpSpPr>
          <p:cNvPr id="30" name="グループ化 29">
            <a:extLst>
              <a:ext uri="{FF2B5EF4-FFF2-40B4-BE49-F238E27FC236}">
                <a16:creationId xmlns="" xmlns:a16="http://schemas.microsoft.com/office/drawing/2014/main" id="{D695C1DF-52EE-45BD-9B6A-A3F61D683825}"/>
              </a:ext>
            </a:extLst>
          </p:cNvPr>
          <p:cNvGrpSpPr/>
          <p:nvPr/>
        </p:nvGrpSpPr>
        <p:grpSpPr>
          <a:xfrm>
            <a:off x="0" y="1463336"/>
            <a:ext cx="7775575" cy="5055337"/>
            <a:chOff x="-23198" y="1463336"/>
            <a:chExt cx="8028633" cy="5055337"/>
          </a:xfrm>
        </p:grpSpPr>
        <p:pic>
          <p:nvPicPr>
            <p:cNvPr id="9" name="図 8">
              <a:extLst>
                <a:ext uri="{FF2B5EF4-FFF2-40B4-BE49-F238E27FC236}">
                  <a16:creationId xmlns="" xmlns:a16="http://schemas.microsoft.com/office/drawing/2014/main" id="{527C074C-7009-47AF-80AD-77E4559C4236}"/>
                </a:ext>
              </a:extLst>
            </p:cNvPr>
            <p:cNvPicPr/>
            <p:nvPr/>
          </p:nvPicPr>
          <p:blipFill>
            <a:blip r:embed="rId2"/>
            <a:stretch>
              <a:fillRect/>
            </a:stretch>
          </p:blipFill>
          <p:spPr>
            <a:xfrm>
              <a:off x="481020" y="1463336"/>
              <a:ext cx="7524415" cy="5055337"/>
            </a:xfrm>
            <a:prstGeom prst="rect">
              <a:avLst/>
            </a:prstGeom>
          </p:spPr>
        </p:pic>
        <p:sp>
          <p:nvSpPr>
            <p:cNvPr id="15" name="四角形: 角を丸くする 14">
              <a:extLst>
                <a:ext uri="{FF2B5EF4-FFF2-40B4-BE49-F238E27FC236}">
                  <a16:creationId xmlns="" xmlns:a16="http://schemas.microsoft.com/office/drawing/2014/main" id="{9B0AF538-B535-405C-842E-AAB3178029D4}"/>
                </a:ext>
              </a:extLst>
            </p:cNvPr>
            <p:cNvSpPr/>
            <p:nvPr/>
          </p:nvSpPr>
          <p:spPr>
            <a:xfrm>
              <a:off x="-2" y="3716678"/>
              <a:ext cx="569843" cy="2816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rgbClr val="FF0000"/>
                  </a:solidFill>
                </a:rPr>
                <a:t>公開</a:t>
              </a:r>
            </a:p>
          </p:txBody>
        </p:sp>
        <p:sp>
          <p:nvSpPr>
            <p:cNvPr id="17" name="四角形: 角を丸くする 16">
              <a:extLst>
                <a:ext uri="{FF2B5EF4-FFF2-40B4-BE49-F238E27FC236}">
                  <a16:creationId xmlns="" xmlns:a16="http://schemas.microsoft.com/office/drawing/2014/main" id="{7DB061A1-ABE5-4EB0-AE4F-4B36A4350C74}"/>
                </a:ext>
              </a:extLst>
            </p:cNvPr>
            <p:cNvSpPr/>
            <p:nvPr/>
          </p:nvSpPr>
          <p:spPr>
            <a:xfrm>
              <a:off x="0" y="3165124"/>
              <a:ext cx="569843" cy="2816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rgbClr val="FF0000"/>
                  </a:solidFill>
                </a:rPr>
                <a:t>公開</a:t>
              </a:r>
            </a:p>
          </p:txBody>
        </p:sp>
        <p:sp>
          <p:nvSpPr>
            <p:cNvPr id="18" name="四角形: 角を丸くする 17">
              <a:extLst>
                <a:ext uri="{FF2B5EF4-FFF2-40B4-BE49-F238E27FC236}">
                  <a16:creationId xmlns="" xmlns:a16="http://schemas.microsoft.com/office/drawing/2014/main" id="{9CE43CC3-8702-4C0D-A78C-364EBAA358DA}"/>
                </a:ext>
              </a:extLst>
            </p:cNvPr>
            <p:cNvSpPr/>
            <p:nvPr/>
          </p:nvSpPr>
          <p:spPr>
            <a:xfrm>
              <a:off x="0" y="2658459"/>
              <a:ext cx="569843" cy="2816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rgbClr val="FF0000"/>
                  </a:solidFill>
                </a:rPr>
                <a:t>公開</a:t>
              </a:r>
            </a:p>
          </p:txBody>
        </p:sp>
        <p:sp>
          <p:nvSpPr>
            <p:cNvPr id="19" name="四角形: 角を丸くする 18">
              <a:extLst>
                <a:ext uri="{FF2B5EF4-FFF2-40B4-BE49-F238E27FC236}">
                  <a16:creationId xmlns="" xmlns:a16="http://schemas.microsoft.com/office/drawing/2014/main" id="{38B401EC-0174-4321-B822-0347F6B3F2E3}"/>
                </a:ext>
              </a:extLst>
            </p:cNvPr>
            <p:cNvSpPr/>
            <p:nvPr/>
          </p:nvSpPr>
          <p:spPr>
            <a:xfrm>
              <a:off x="0" y="2372044"/>
              <a:ext cx="569843" cy="2816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rgbClr val="FF0000"/>
                  </a:solidFill>
                </a:rPr>
                <a:t>公開</a:t>
              </a:r>
            </a:p>
          </p:txBody>
        </p:sp>
        <p:sp>
          <p:nvSpPr>
            <p:cNvPr id="20" name="四角形: 角を丸くする 19">
              <a:extLst>
                <a:ext uri="{FF2B5EF4-FFF2-40B4-BE49-F238E27FC236}">
                  <a16:creationId xmlns="" xmlns:a16="http://schemas.microsoft.com/office/drawing/2014/main" id="{B6AB0565-CE57-4D01-BA77-1A930503B7CA}"/>
                </a:ext>
              </a:extLst>
            </p:cNvPr>
            <p:cNvSpPr/>
            <p:nvPr/>
          </p:nvSpPr>
          <p:spPr>
            <a:xfrm>
              <a:off x="-3" y="4013843"/>
              <a:ext cx="569843" cy="2816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rgbClr val="FF0000"/>
                  </a:solidFill>
                </a:rPr>
                <a:t>公開</a:t>
              </a:r>
            </a:p>
          </p:txBody>
        </p:sp>
        <p:sp>
          <p:nvSpPr>
            <p:cNvPr id="21" name="四角形: 角を丸くする 20">
              <a:extLst>
                <a:ext uri="{FF2B5EF4-FFF2-40B4-BE49-F238E27FC236}">
                  <a16:creationId xmlns="" xmlns:a16="http://schemas.microsoft.com/office/drawing/2014/main" id="{042B7092-E02E-4FE4-B344-1F5CA130E658}"/>
                </a:ext>
              </a:extLst>
            </p:cNvPr>
            <p:cNvSpPr/>
            <p:nvPr/>
          </p:nvSpPr>
          <p:spPr>
            <a:xfrm>
              <a:off x="-4" y="4552055"/>
              <a:ext cx="569843" cy="2816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rgbClr val="FF0000"/>
                  </a:solidFill>
                </a:rPr>
                <a:t>公開</a:t>
              </a:r>
            </a:p>
          </p:txBody>
        </p:sp>
        <p:sp>
          <p:nvSpPr>
            <p:cNvPr id="22" name="四角形: 角を丸くする 21">
              <a:extLst>
                <a:ext uri="{FF2B5EF4-FFF2-40B4-BE49-F238E27FC236}">
                  <a16:creationId xmlns="" xmlns:a16="http://schemas.microsoft.com/office/drawing/2014/main" id="{6DE2957E-720A-4124-B3DE-FC6449B14279}"/>
                </a:ext>
              </a:extLst>
            </p:cNvPr>
            <p:cNvSpPr/>
            <p:nvPr/>
          </p:nvSpPr>
          <p:spPr>
            <a:xfrm>
              <a:off x="-23197" y="5946090"/>
              <a:ext cx="569843" cy="2816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rgbClr val="FF0000"/>
                  </a:solidFill>
                </a:rPr>
                <a:t>公開</a:t>
              </a:r>
            </a:p>
          </p:txBody>
        </p:sp>
        <p:sp>
          <p:nvSpPr>
            <p:cNvPr id="23" name="四角形: 角を丸くする 22">
              <a:extLst>
                <a:ext uri="{FF2B5EF4-FFF2-40B4-BE49-F238E27FC236}">
                  <a16:creationId xmlns="" xmlns:a16="http://schemas.microsoft.com/office/drawing/2014/main" id="{5038FA83-8D90-4DF7-AF56-3593F0A4898B}"/>
                </a:ext>
              </a:extLst>
            </p:cNvPr>
            <p:cNvSpPr/>
            <p:nvPr/>
          </p:nvSpPr>
          <p:spPr>
            <a:xfrm>
              <a:off x="-23198" y="6233053"/>
              <a:ext cx="569843" cy="2816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rgbClr val="FF0000"/>
                  </a:solidFill>
                </a:rPr>
                <a:t>公開</a:t>
              </a:r>
            </a:p>
          </p:txBody>
        </p:sp>
        <p:sp>
          <p:nvSpPr>
            <p:cNvPr id="24" name="四角形: 角を丸くする 23">
              <a:extLst>
                <a:ext uri="{FF2B5EF4-FFF2-40B4-BE49-F238E27FC236}">
                  <a16:creationId xmlns="" xmlns:a16="http://schemas.microsoft.com/office/drawing/2014/main" id="{74BB8E1C-5302-49C0-AE8E-B5F7D699D5C6}"/>
                </a:ext>
              </a:extLst>
            </p:cNvPr>
            <p:cNvSpPr/>
            <p:nvPr/>
          </p:nvSpPr>
          <p:spPr>
            <a:xfrm>
              <a:off x="6394174" y="2910256"/>
              <a:ext cx="569843" cy="2816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rgbClr val="FF0000"/>
                  </a:solidFill>
                </a:rPr>
                <a:t>公開</a:t>
              </a:r>
            </a:p>
          </p:txBody>
        </p:sp>
        <p:sp>
          <p:nvSpPr>
            <p:cNvPr id="25" name="四角形: 角を丸くする 24">
              <a:extLst>
                <a:ext uri="{FF2B5EF4-FFF2-40B4-BE49-F238E27FC236}">
                  <a16:creationId xmlns="" xmlns:a16="http://schemas.microsoft.com/office/drawing/2014/main" id="{3AEBC190-48C1-41FA-B14A-EF73620D95AD}"/>
                </a:ext>
              </a:extLst>
            </p:cNvPr>
            <p:cNvSpPr/>
            <p:nvPr/>
          </p:nvSpPr>
          <p:spPr>
            <a:xfrm>
              <a:off x="5763046" y="3446780"/>
              <a:ext cx="569843" cy="2816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rgbClr val="FF0000"/>
                  </a:solidFill>
                </a:rPr>
                <a:t>公開</a:t>
              </a:r>
            </a:p>
          </p:txBody>
        </p:sp>
        <p:sp>
          <p:nvSpPr>
            <p:cNvPr id="26" name="四角形: 角を丸くする 25">
              <a:extLst>
                <a:ext uri="{FF2B5EF4-FFF2-40B4-BE49-F238E27FC236}">
                  <a16:creationId xmlns="" xmlns:a16="http://schemas.microsoft.com/office/drawing/2014/main" id="{5D2C5284-B672-4016-B313-BC666542652A}"/>
                </a:ext>
              </a:extLst>
            </p:cNvPr>
            <p:cNvSpPr/>
            <p:nvPr/>
          </p:nvSpPr>
          <p:spPr>
            <a:xfrm>
              <a:off x="6283754" y="3191544"/>
              <a:ext cx="569843" cy="2816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rgbClr val="FF0000"/>
                  </a:solidFill>
                </a:rPr>
                <a:t>公開</a:t>
              </a:r>
            </a:p>
          </p:txBody>
        </p:sp>
        <p:sp>
          <p:nvSpPr>
            <p:cNvPr id="27" name="四角形: 角を丸くする 26">
              <a:extLst>
                <a:ext uri="{FF2B5EF4-FFF2-40B4-BE49-F238E27FC236}">
                  <a16:creationId xmlns="" xmlns:a16="http://schemas.microsoft.com/office/drawing/2014/main" id="{D35B582D-6973-47E2-BB3B-547359133F38}"/>
                </a:ext>
              </a:extLst>
            </p:cNvPr>
            <p:cNvSpPr/>
            <p:nvPr/>
          </p:nvSpPr>
          <p:spPr>
            <a:xfrm>
              <a:off x="5824331" y="3731708"/>
              <a:ext cx="569843" cy="2816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rgbClr val="FF0000"/>
                  </a:solidFill>
                </a:rPr>
                <a:t>公開</a:t>
              </a:r>
            </a:p>
          </p:txBody>
        </p:sp>
        <p:sp>
          <p:nvSpPr>
            <p:cNvPr id="28" name="四角形: 角を丸くする 27">
              <a:extLst>
                <a:ext uri="{FF2B5EF4-FFF2-40B4-BE49-F238E27FC236}">
                  <a16:creationId xmlns="" xmlns:a16="http://schemas.microsoft.com/office/drawing/2014/main" id="{A0BFA7ED-F0BC-4ECF-A274-FA3924CABC97}"/>
                </a:ext>
              </a:extLst>
            </p:cNvPr>
            <p:cNvSpPr/>
            <p:nvPr/>
          </p:nvSpPr>
          <p:spPr>
            <a:xfrm>
              <a:off x="6065977" y="4028889"/>
              <a:ext cx="569843" cy="2816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rgbClr val="FF0000"/>
                  </a:solidFill>
                </a:rPr>
                <a:t>公開</a:t>
              </a:r>
            </a:p>
          </p:txBody>
        </p:sp>
      </p:grpSp>
    </p:spTree>
    <p:extLst>
      <p:ext uri="{BB962C8B-B14F-4D97-AF65-F5344CB8AC3E}">
        <p14:creationId xmlns:p14="http://schemas.microsoft.com/office/powerpoint/2010/main" val="487756984"/>
      </p:ext>
    </p:extLst>
  </p:cSld>
  <p:clrMapOvr>
    <a:masterClrMapping/>
  </p:clrMapOvr>
</p:sld>
</file>

<file path=ppt/theme/theme1.xml><?xml version="1.0" encoding="utf-8"?>
<a:theme xmlns:a="http://schemas.openxmlformats.org/drawingml/2006/main" name="1_ガイド入りテンプレートサンプル20130531三木さん">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5.potx" id="{3F8E5C06-014F-4A13-A3C7-E133BECAFD1E}" vid="{BD152B00-4CFD-4022-8208-530F7579D79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145</Words>
  <Application>Microsoft Office PowerPoint</Application>
  <PresentationFormat>ユーザー設定</PresentationFormat>
  <Paragraphs>66</Paragraphs>
  <Slides>4</Slides>
  <Notes>0</Notes>
  <HiddenSlides>0</HiddenSlides>
  <MMClips>0</MMClips>
  <ScaleCrop>false</ScaleCrop>
  <HeadingPairs>
    <vt:vector size="4" baseType="variant">
      <vt:variant>
        <vt:lpstr>テーマ</vt:lpstr>
      </vt:variant>
      <vt:variant>
        <vt:i4>1</vt:i4>
      </vt:variant>
      <vt:variant>
        <vt:lpstr>スライド タイトル</vt:lpstr>
      </vt:variant>
      <vt:variant>
        <vt:i4>4</vt:i4>
      </vt:variant>
    </vt:vector>
  </HeadingPairs>
  <TitlesOfParts>
    <vt:vector size="5" baseType="lpstr">
      <vt:lpstr>1_ガイド入りテンプレートサンプル20130531三木さん</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2016-07-27T06:08:53Z</dcterms:created>
  <dcterms:modified xsi:type="dcterms:W3CDTF">2019-04-25T09:18:46Z</dcterms:modified>
</cp:coreProperties>
</file>