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3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640000"/>
    <a:srgbClr val="A20000"/>
    <a:srgbClr val="FF6600"/>
    <a:srgbClr val="000000"/>
    <a:srgbClr val="FFD88B"/>
    <a:srgbClr val="FFE0A3"/>
    <a:srgbClr val="FFEDC9"/>
    <a:srgbClr val="FF9021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50" d="100"/>
          <a:sy n="50" d="100"/>
        </p:scale>
        <p:origin x="-3804" y="-91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4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1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7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68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8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7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2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0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9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2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4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7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8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tacheck\Desktop\bgのコピ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775575" cy="1090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tacheck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656" y="309215"/>
            <a:ext cx="4720843" cy="154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atacheck\Desktop\logo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60" y="1855343"/>
            <a:ext cx="2599341" cy="63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95677" y="980679"/>
            <a:ext cx="3886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でじま</a:t>
            </a:r>
            <a:endParaRPr lang="en-US" altLang="ja-JP" sz="1600" b="1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カフェ</a:t>
            </a:r>
            <a:endParaRPr lang="en-US" altLang="ja-JP" sz="16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25823" y="7524457"/>
            <a:ext cx="89646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16110D"/>
                </a:solidFill>
                <a:effectLst>
                  <a:glow rad="25400">
                    <a:schemeClr val="bg1">
                      <a:alpha val="77000"/>
                    </a:scheme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天然酵母の自家製パンとおいしいコーヒーをお楽しみください。</a:t>
            </a:r>
            <a:endParaRPr lang="en-US" altLang="ja-JP" sz="2000" b="1" dirty="0">
              <a:solidFill>
                <a:srgbClr val="16110D"/>
              </a:solidFill>
              <a:effectLst>
                <a:glow rad="25400">
                  <a:schemeClr val="bg1">
                    <a:alpha val="77000"/>
                  </a:schemeClr>
                </a:glo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/>
            <a:r>
              <a:rPr lang="ja-JP" altLang="en-US" sz="2000" b="1" dirty="0">
                <a:solidFill>
                  <a:srgbClr val="16110D"/>
                </a:solidFill>
                <a:effectLst>
                  <a:glow rad="25400">
                    <a:schemeClr val="bg1">
                      <a:alpha val="77000"/>
                    </a:scheme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朝はモーニングセットもご用意しております。</a:t>
            </a:r>
          </a:p>
        </p:txBody>
      </p:sp>
      <p:sp>
        <p:nvSpPr>
          <p:cNvPr id="9" name="Rectangle 8"/>
          <p:cNvSpPr/>
          <p:nvPr/>
        </p:nvSpPr>
        <p:spPr>
          <a:xfrm>
            <a:off x="-3641587" y="9826257"/>
            <a:ext cx="2284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営業時間：</a:t>
            </a:r>
            <a:r>
              <a:rPr lang="en-US" altLang="ja-JP" sz="1600" b="1" dirty="0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17:00</a:t>
            </a:r>
            <a:r>
              <a:rPr lang="ja-JP" altLang="en-US" sz="1600" b="1" dirty="0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～</a:t>
            </a:r>
            <a:r>
              <a:rPr lang="en-US" altLang="ja-JP" sz="1600" b="1" dirty="0">
                <a:solidFill>
                  <a:srgbClr val="FF0000"/>
                </a:solidFill>
                <a:latin typeface="HGP明朝E" pitchFamily="18" charset="-128"/>
                <a:ea typeface="HGP明朝E" pitchFamily="18" charset="-128"/>
              </a:rPr>
              <a:t>23:00</a:t>
            </a:r>
            <a:endParaRPr lang="ja-JP" altLang="en-US" sz="1600" b="1" dirty="0">
              <a:solidFill>
                <a:srgbClr val="FF0000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5102516" y="7204161"/>
            <a:ext cx="25426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chemeClr val="accent5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住所：東京都江東区豊洲3-2-3</a:t>
            </a:r>
            <a:endParaRPr lang="ja-JP" altLang="en-US" sz="1400" dirty="0">
              <a:solidFill>
                <a:schemeClr val="accent5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4854541" y="7570614"/>
            <a:ext cx="14638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FF00"/>
                </a:solidFill>
                <a:latin typeface="Adobe Gothic Std B" pitchFamily="34" charset="-128"/>
                <a:ea typeface="Adobe Gothic Std B" pitchFamily="34" charset="-128"/>
              </a:rPr>
              <a:t>TEL: 03-</a:t>
            </a:r>
            <a:r>
              <a:rPr lang="en-US" altLang="ja-JP" sz="1200" b="1" dirty="0">
                <a:solidFill>
                  <a:srgbClr val="FFFF00"/>
                </a:solidFill>
                <a:latin typeface="HGP明朝E" pitchFamily="18" charset="-128"/>
                <a:ea typeface="HGP明朝E" pitchFamily="18" charset="-128"/>
              </a:rPr>
              <a:t>1234</a:t>
            </a:r>
            <a:r>
              <a:rPr lang="ja-JP" altLang="en-US" sz="1200" b="1" dirty="0">
                <a:solidFill>
                  <a:srgbClr val="FFFF00"/>
                </a:solidFill>
                <a:latin typeface="Adobe Gothic Std B" pitchFamily="34" charset="-128"/>
                <a:ea typeface="Adobe Gothic Std B" pitchFamily="34" charset="-128"/>
              </a:rPr>
              <a:t>-</a:t>
            </a:r>
            <a:r>
              <a:rPr lang="en-US" altLang="ja-JP" sz="1200" b="1" dirty="0">
                <a:solidFill>
                  <a:srgbClr val="FFFF00"/>
                </a:solidFill>
                <a:latin typeface="Adobe Gothic Std B" pitchFamily="34" charset="-128"/>
                <a:ea typeface="Adobe Gothic Std B" pitchFamily="34" charset="-128"/>
              </a:rPr>
              <a:t>1111</a:t>
            </a:r>
            <a:endParaRPr lang="ja-JP" altLang="en-US" sz="1200" dirty="0">
              <a:solidFill>
                <a:srgbClr val="FFFF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8" name="テキスト ボックス 18"/>
          <p:cNvSpPr txBox="1"/>
          <p:nvPr/>
        </p:nvSpPr>
        <p:spPr>
          <a:xfrm>
            <a:off x="1589579" y="8801100"/>
            <a:ext cx="5458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毎月第</a:t>
            </a:r>
            <a:r>
              <a:rPr lang="en-US" altLang="zh-TW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2</a:t>
            </a:r>
            <a:r>
              <a:rPr lang="zh-TW" altLang="en-US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水曜日　</a:t>
            </a:r>
            <a:r>
              <a:rPr lang="en-US" altLang="zh-TW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14</a:t>
            </a:r>
            <a:r>
              <a:rPr lang="zh-TW" altLang="en-US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時～</a:t>
            </a:r>
            <a:r>
              <a:rPr lang="en-US" altLang="zh-TW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15</a:t>
            </a:r>
            <a:r>
              <a:rPr lang="zh-TW" altLang="en-US" sz="2000" b="1" dirty="0">
                <a:latin typeface="AR黒丸ＰＯＰ体H" panose="020B0609010101010101" pitchFamily="49" charset="-128"/>
                <a:ea typeface="AR黒丸ＰＯＰ体H" panose="020B0609010101010101" pitchFamily="49" charset="-128"/>
              </a:rPr>
              <a:t>時半</a:t>
            </a:r>
            <a:endParaRPr lang="en-US" altLang="ja-JP" sz="2000" b="1" dirty="0" smtClean="0">
              <a:latin typeface="AR黒丸ＰＯＰ体H" panose="020B0609010101010101" pitchFamily="49" charset="-128"/>
              <a:ea typeface="AR黒丸ＰＯＰ体H" panose="020B0609010101010101" pitchFamily="49" charset="-128"/>
            </a:endParaRPr>
          </a:p>
        </p:txBody>
      </p:sp>
      <p:sp>
        <p:nvSpPr>
          <p:cNvPr id="39" name="テキスト ボックス 19"/>
          <p:cNvSpPr txBox="1"/>
          <p:nvPr/>
        </p:nvSpPr>
        <p:spPr>
          <a:xfrm>
            <a:off x="9463413" y="7777110"/>
            <a:ext cx="20521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 smtClean="0">
                <a:latin typeface="HGP行書体" pitchFamily="66" charset="-128"/>
                <a:ea typeface="HGP行書体" pitchFamily="66" charset="-128"/>
              </a:rPr>
              <a:t>COFFE</a:t>
            </a:r>
            <a:r>
              <a:rPr lang="ja-JP" altLang="en-US" sz="2000" b="1" dirty="0" smtClean="0">
                <a:latin typeface="HGP行書体" pitchFamily="66" charset="-128"/>
                <a:ea typeface="HGP行書体" pitchFamily="66" charset="-128"/>
              </a:rPr>
              <a:t> </a:t>
            </a:r>
            <a:r>
              <a:rPr lang="en-US" altLang="ja-JP" sz="2000" b="1" dirty="0" smtClean="0">
                <a:latin typeface="HGP行書体" pitchFamily="66" charset="-128"/>
                <a:ea typeface="HGP行書体" pitchFamily="66" charset="-128"/>
              </a:rPr>
              <a:t>SET</a:t>
            </a:r>
          </a:p>
          <a:p>
            <a:pPr algn="ctr"/>
            <a:r>
              <a:rPr lang="ja-JP" altLang="en-US" sz="2000" b="1" dirty="0" smtClean="0">
                <a:latin typeface="HGP行書体" pitchFamily="66" charset="-128"/>
                <a:ea typeface="HGP行書体" pitchFamily="66" charset="-128"/>
              </a:rPr>
              <a:t>￥</a:t>
            </a:r>
            <a:r>
              <a:rPr lang="en-US" altLang="ja-JP" sz="2000" b="1" dirty="0" smtClean="0">
                <a:latin typeface="HGP行書体" pitchFamily="66" charset="-128"/>
                <a:ea typeface="HGP行書体" pitchFamily="66" charset="-128"/>
              </a:rPr>
              <a:t>100</a:t>
            </a:r>
            <a:r>
              <a:rPr lang="ja-JP" altLang="en-US" sz="2000" b="1" dirty="0" smtClean="0">
                <a:latin typeface="HGP行書体" pitchFamily="66" charset="-128"/>
                <a:ea typeface="HGP行書体" pitchFamily="66" charset="-128"/>
              </a:rPr>
              <a:t> </a:t>
            </a:r>
            <a:r>
              <a:rPr lang="en-US" altLang="ja-JP" sz="2000" b="1" dirty="0" smtClean="0">
                <a:latin typeface="HGP行書体" pitchFamily="66" charset="-128"/>
                <a:ea typeface="HGP行書体" pitchFamily="66" charset="-128"/>
              </a:rPr>
              <a:t>OFF</a:t>
            </a:r>
            <a:r>
              <a:rPr lang="ja-JP" altLang="en-US" sz="2000" b="1" dirty="0" smtClean="0">
                <a:latin typeface="HGP行書体" pitchFamily="66" charset="-128"/>
                <a:ea typeface="HGP行書体" pitchFamily="66" charset="-128"/>
              </a:rPr>
              <a:t> </a:t>
            </a:r>
            <a:r>
              <a:rPr lang="en-US" altLang="ja-JP" sz="2000" b="1" dirty="0" smtClean="0">
                <a:latin typeface="HGP行書体" pitchFamily="66" charset="-128"/>
                <a:ea typeface="HGP行書体" pitchFamily="66" charset="-128"/>
              </a:rPr>
              <a:t>TICKET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0303608" y="8977300"/>
            <a:ext cx="2122156" cy="1314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写真を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入てください</a:t>
            </a:r>
          </a:p>
        </p:txBody>
      </p:sp>
      <p:sp>
        <p:nvSpPr>
          <p:cNvPr id="42" name="Rectangle 41"/>
          <p:cNvSpPr/>
          <p:nvPr/>
        </p:nvSpPr>
        <p:spPr>
          <a:xfrm>
            <a:off x="-1109292" y="8604191"/>
            <a:ext cx="596703" cy="64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写真を</a:t>
            </a:r>
            <a:endParaRPr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入てください</a:t>
            </a:r>
          </a:p>
          <a:p>
            <a:pPr algn="ctr"/>
            <a:endParaRPr kumimoji="1" lang="ja-JP" altLang="en-US" sz="500" dirty="0"/>
          </a:p>
        </p:txBody>
      </p:sp>
    </p:spTree>
    <p:extLst>
      <p:ext uri="{BB962C8B-B14F-4D97-AF65-F5344CB8AC3E}">
        <p14:creationId xmlns:p14="http://schemas.microsoft.com/office/powerpoint/2010/main" val="380185069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</Template>
  <TotalTime>0</TotalTime>
  <Words>57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2014-07-29T11:37:20Z</dcterms:created>
  <dcterms:modified xsi:type="dcterms:W3CDTF">2019-06-10T02:18:53Z</dcterms:modified>
</cp:coreProperties>
</file>