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D1D30-26BA-7786-CE4C-960A8A9F0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825B9E7-857D-326F-33ED-5C14BEE3B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D35886-D741-BA60-7E49-F9FA7A43F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73F2BA-3FC9-6EDC-6F69-A2F71FBB3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51610F-22ED-81C8-FDAC-9EBD8658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33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087854-7D20-8AED-80C8-2418DF84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DD56A0-4B56-CB16-998A-1B676DC67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A093C3-5865-882D-42ED-C8408B25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DCB3DA-D01E-5E62-F2A8-C68A0010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46031C-FB16-7163-2352-7BAF428E3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73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19682F-1D60-F87C-41FC-6E2A3FB0D3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C21D5F-3D8F-127F-3146-785A2F9E5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59DD78-D60C-A908-1B36-EE5C41AA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B4FC31-B2FE-7360-B67B-245060EA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E0D965-1082-79A4-0253-0E07FB899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64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51EBB-89FD-C521-AB35-4ADAF29F7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F9D298-5E4E-0A9A-4361-76FA002F5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A3BF44-3DC6-4CB6-BF7C-F39810FC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0CBCD0-C854-0438-1273-E9CB0254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FB3314-C4E9-12A1-A525-8BAE3C3E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03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BB43D2-48CC-1770-CA71-226E116E4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DA4147-EF17-C47C-76B5-8C698D035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ACC5E3-05BC-5F17-8BB1-4C8BA586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A65199-28E5-D7F3-0CAC-3C988F8BF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A2D6D6-4787-6588-7498-9205181D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69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F6E35-0FA6-2727-6049-8EE272AB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4C454F-2F6E-43AD-507D-289AE30B9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9BF02D-7FF6-C337-EABF-E7B719752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FDBAE0-3FF6-1725-D7B1-B472D734B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49314A-A7C3-B487-A9A2-29F94E4E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1BAD4E-BB69-CF95-1873-9BB6ADE9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13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326ED9-07EF-1B72-D5A5-C2202DCA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3D3512-BEAA-EA8E-E418-584430BF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9D35E9-8765-9518-334F-53CB511A1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E86FDD-6916-84B1-C067-5EBF1D62C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02059C-AB34-0EC9-60B0-ACCD433D3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23A2CFB-D971-4DD0-2B2A-05EF19390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2F7A443-CFAB-CFB4-F907-92997C862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BF72326-5EF0-35FC-6BD4-250D8C94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78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DAD74-B09D-C5D1-3FE0-ED03BE12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F19FBA-DA52-52D3-6188-4AA188471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B1AD0D-BF99-937B-8063-814C728F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AE052D-796A-67B7-764C-5E96CA1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91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19E4F6-38B7-D071-6CFC-AA083A55D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7F569B-2F2D-4E20-311D-EB0536B3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62B170-1550-441A-B726-96B910CD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2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E093B5-FAAD-E175-786D-B7C0B908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84C13D-B663-F250-9BEC-FE9F21416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4810C2-FBE4-A71D-76E1-551C0376C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CE6B5-BDE2-1BC5-7648-10163FC9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CE5A21-6E07-3FF5-15AF-C447513EC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85C8A5-A976-F313-CCEB-C515D90A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79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46B472-BBF8-415B-9F4A-97E7789C7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1C59B9-00B5-BBF5-21EE-BB822EA8E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E1CE26-541F-7799-8435-E455F6F46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E617E4-92ED-A31D-49BB-46FCCCAB3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63E5E4-8952-834A-F173-D7CE26C8D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82FEBE-AD8A-34B1-89F3-BA7829B7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2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4624A9B-A253-448F-959A-CEC6D5AF0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A8B2BA-534A-46A7-D81B-E913E84F8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6148F2-D8B0-A6F7-2E1D-BDADDEABA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4197C-0E37-4B33-BE9E-17047D28462F}" type="datetimeFigureOut">
              <a:rPr kumimoji="1" lang="ja-JP" altLang="en-US" smtClean="0"/>
              <a:t>2022/11/15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D80BA8-1D7E-EFB4-9DD7-0E23C5B1B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522C28-EC29-0196-2A01-63463732D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6D67A-1B41-4C0E-A694-0F444EF6F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33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7E5EEA7-F28A-0BFF-4BAB-C340C2C7C53A}"/>
              </a:ext>
            </a:extLst>
          </p:cNvPr>
          <p:cNvSpPr/>
          <p:nvPr/>
        </p:nvSpPr>
        <p:spPr>
          <a:xfrm>
            <a:off x="184557" y="243280"/>
            <a:ext cx="11929145" cy="62581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お問い合わせ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</a:p>
          <a:p>
            <a:pPr algn="ctr"/>
            <a:endParaRPr kumimoji="1" lang="en-US" altLang="ja-JP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地域医療連携室（平山・向原・岡村）</a:t>
            </a:r>
            <a:endParaRPr lang="en-US" altLang="ja-JP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lang="en-US" altLang="ja-JP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直通電話：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095-822-2294</a:t>
            </a:r>
          </a:p>
          <a:p>
            <a:pPr algn="ctr"/>
            <a:endParaRPr lang="en-US" altLang="ja-JP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受付時間：月～金　</a:t>
            </a:r>
            <a:r>
              <a:rPr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45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</a:p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土　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45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13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00</a:t>
            </a:r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089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馬場紀子</dc:creator>
  <cp:lastModifiedBy>馬場紀子</cp:lastModifiedBy>
  <cp:revision>1</cp:revision>
  <dcterms:created xsi:type="dcterms:W3CDTF">2022-11-15T05:42:31Z</dcterms:created>
  <dcterms:modified xsi:type="dcterms:W3CDTF">2022-11-15T05:42:52Z</dcterms:modified>
</cp:coreProperties>
</file>